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5" r:id="rId16"/>
    <p:sldId id="266" r:id="rId17"/>
  </p:sldIdLst>
  <p:sldSz cx="18288000" cy="10287000"/>
  <p:notesSz cx="6858000" cy="9144000"/>
  <p:embeddedFontLst>
    <p:embeddedFont>
      <p:font typeface="Bahnschrift Light SemiCondensed" panose="020B0502040204020203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3146" autoAdjust="0"/>
  </p:normalViewPr>
  <p:slideViewPr>
    <p:cSldViewPr>
      <p:cViewPr varScale="1">
        <p:scale>
          <a:sx n="53" d="100"/>
          <a:sy n="53" d="100"/>
        </p:scale>
        <p:origin x="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F48AD-7BBA-4495-BF80-B0AE0FA18E70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E39A50-947D-4F0B-B15D-274250B8E39F}">
      <dgm:prSet phldrT="[Text]" custT="1"/>
      <dgm:spPr/>
      <dgm:t>
        <a:bodyPr/>
        <a:lstStyle/>
        <a:p>
          <a:r>
            <a:rPr lang="en-US" sz="2800" dirty="0" smtClean="0"/>
            <a:t>We have 7 data sets and a data model</a:t>
          </a:r>
          <a:endParaRPr lang="en-US" sz="2800" dirty="0"/>
        </a:p>
      </dgm:t>
    </dgm:pt>
    <dgm:pt modelId="{F3DCCE43-3E95-4102-B6C6-0645D2533BC5}" type="parTrans" cxnId="{7204158C-80ED-462D-AA68-AB36578A2367}">
      <dgm:prSet/>
      <dgm:spPr/>
      <dgm:t>
        <a:bodyPr/>
        <a:lstStyle/>
        <a:p>
          <a:endParaRPr lang="en-US"/>
        </a:p>
      </dgm:t>
    </dgm:pt>
    <dgm:pt modelId="{7ABD5EFF-3997-4B96-AEB0-835FCD8D2609}" type="sibTrans" cxnId="{7204158C-80ED-462D-AA68-AB36578A2367}">
      <dgm:prSet/>
      <dgm:spPr/>
      <dgm:t>
        <a:bodyPr/>
        <a:lstStyle/>
        <a:p>
          <a:endParaRPr lang="en-US"/>
        </a:p>
      </dgm:t>
    </dgm:pt>
    <dgm:pt modelId="{66D3A71A-9731-410D-9E2E-EBE461CAC70F}">
      <dgm:prSet phldrT="[Text]" custT="1"/>
      <dgm:spPr/>
      <dgm:t>
        <a:bodyPr/>
        <a:lstStyle/>
        <a:p>
          <a:r>
            <a:rPr lang="en-US" sz="2800" dirty="0" smtClean="0"/>
            <a:t>Identify data sets that can help us solve the requirement using data model</a:t>
          </a:r>
          <a:endParaRPr lang="en-US" sz="2800" dirty="0"/>
        </a:p>
      </dgm:t>
    </dgm:pt>
    <dgm:pt modelId="{655FCE37-2144-4DDA-ACBA-83691FDBF86C}" type="parTrans" cxnId="{9ADB1CFA-4606-4EDE-8832-AC618933EA66}">
      <dgm:prSet/>
      <dgm:spPr/>
      <dgm:t>
        <a:bodyPr/>
        <a:lstStyle/>
        <a:p>
          <a:endParaRPr lang="en-US"/>
        </a:p>
      </dgm:t>
    </dgm:pt>
    <dgm:pt modelId="{E962E73D-3711-49DC-B23F-2AD509F09AC2}" type="sibTrans" cxnId="{9ADB1CFA-4606-4EDE-8832-AC618933EA66}">
      <dgm:prSet/>
      <dgm:spPr/>
      <dgm:t>
        <a:bodyPr/>
        <a:lstStyle/>
        <a:p>
          <a:endParaRPr lang="en-US"/>
        </a:p>
      </dgm:t>
    </dgm:pt>
    <dgm:pt modelId="{89458E71-069F-4D90-858D-FD6737EDEA9C}">
      <dgm:prSet phldrT="[Text]" custT="1"/>
      <dgm:spPr/>
      <dgm:t>
        <a:bodyPr/>
        <a:lstStyle/>
        <a:p>
          <a:r>
            <a:rPr lang="en-US" sz="2800" dirty="0" smtClean="0"/>
            <a:t>Identified data sets are : Reaction, content, reaction type</a:t>
          </a:r>
        </a:p>
      </dgm:t>
    </dgm:pt>
    <dgm:pt modelId="{1EDC8FE7-F8F8-4C95-85D1-792FC70D52EA}" type="parTrans" cxnId="{6B0EB3BA-15E0-48C8-81E2-579DB005788E}">
      <dgm:prSet/>
      <dgm:spPr/>
      <dgm:t>
        <a:bodyPr/>
        <a:lstStyle/>
        <a:p>
          <a:endParaRPr lang="en-US"/>
        </a:p>
      </dgm:t>
    </dgm:pt>
    <dgm:pt modelId="{BAAADC2B-1893-4FE3-B786-2705B107F8A6}" type="sibTrans" cxnId="{6B0EB3BA-15E0-48C8-81E2-579DB005788E}">
      <dgm:prSet/>
      <dgm:spPr/>
      <dgm:t>
        <a:bodyPr/>
        <a:lstStyle/>
        <a:p>
          <a:endParaRPr lang="en-US"/>
        </a:p>
      </dgm:t>
    </dgm:pt>
    <dgm:pt modelId="{48E5DB74-029C-4621-AAFB-4F5215D0DFB1}">
      <dgm:prSet phldrT="[Text]" custT="1"/>
      <dgm:spPr/>
      <dgm:t>
        <a:bodyPr/>
        <a:lstStyle/>
        <a:p>
          <a:r>
            <a:rPr lang="en-US" sz="2800" dirty="0" smtClean="0"/>
            <a:t>Data cleaning</a:t>
          </a:r>
        </a:p>
      </dgm:t>
    </dgm:pt>
    <dgm:pt modelId="{5A957477-5503-40D9-8EBA-5ADEF3C2A83F}" type="parTrans" cxnId="{6DCBA15F-BC95-4AC6-B806-789B11E6284A}">
      <dgm:prSet/>
      <dgm:spPr/>
      <dgm:t>
        <a:bodyPr/>
        <a:lstStyle/>
        <a:p>
          <a:endParaRPr lang="en-US"/>
        </a:p>
      </dgm:t>
    </dgm:pt>
    <dgm:pt modelId="{7C8A3C09-91DA-48AC-9087-9ED627E42C8D}" type="sibTrans" cxnId="{6DCBA15F-BC95-4AC6-B806-789B11E6284A}">
      <dgm:prSet/>
      <dgm:spPr/>
      <dgm:t>
        <a:bodyPr/>
        <a:lstStyle/>
        <a:p>
          <a:endParaRPr lang="en-US"/>
        </a:p>
      </dgm:t>
    </dgm:pt>
    <dgm:pt modelId="{FB1C14F2-78F7-4FC9-A188-B4AEE9EEBDAE}">
      <dgm:prSet phldrT="[Text]" custT="1"/>
      <dgm:spPr/>
      <dgm:t>
        <a:bodyPr/>
        <a:lstStyle/>
        <a:p>
          <a:r>
            <a:rPr lang="en-US" sz="2800" dirty="0" smtClean="0"/>
            <a:t>Data modeling</a:t>
          </a:r>
        </a:p>
      </dgm:t>
    </dgm:pt>
    <dgm:pt modelId="{0D38ABFD-B48C-4A86-8B75-6FC1F153695B}" type="parTrans" cxnId="{810942BE-338A-4142-9EB3-308FB563F336}">
      <dgm:prSet/>
      <dgm:spPr/>
      <dgm:t>
        <a:bodyPr/>
        <a:lstStyle/>
        <a:p>
          <a:endParaRPr lang="en-US"/>
        </a:p>
      </dgm:t>
    </dgm:pt>
    <dgm:pt modelId="{83744AA9-C2AD-44B9-A23E-208C94D8C8D4}" type="sibTrans" cxnId="{810942BE-338A-4142-9EB3-308FB563F336}">
      <dgm:prSet/>
      <dgm:spPr/>
      <dgm:t>
        <a:bodyPr/>
        <a:lstStyle/>
        <a:p>
          <a:endParaRPr lang="en-US"/>
        </a:p>
      </dgm:t>
    </dgm:pt>
    <dgm:pt modelId="{4DA14A71-2911-4E51-ADD4-D4F6BF5EA0BC}">
      <dgm:prSet phldrT="[Text]" custT="1"/>
      <dgm:spPr/>
      <dgm:t>
        <a:bodyPr/>
        <a:lstStyle/>
        <a:p>
          <a:r>
            <a:rPr lang="en-US" sz="2800" dirty="0" smtClean="0"/>
            <a:t>Identify top 5 categories</a:t>
          </a:r>
        </a:p>
      </dgm:t>
    </dgm:pt>
    <dgm:pt modelId="{195526F8-851E-4F96-A455-A83834989E27}" type="parTrans" cxnId="{4D0FEC5B-48FA-4EC2-B8F2-65BEC3F993B6}">
      <dgm:prSet/>
      <dgm:spPr/>
      <dgm:t>
        <a:bodyPr/>
        <a:lstStyle/>
        <a:p>
          <a:endParaRPr lang="en-US"/>
        </a:p>
      </dgm:t>
    </dgm:pt>
    <dgm:pt modelId="{1D1F47D2-3CDC-4204-8418-8B7269EA497E}" type="sibTrans" cxnId="{4D0FEC5B-48FA-4EC2-B8F2-65BEC3F993B6}">
      <dgm:prSet/>
      <dgm:spPr/>
      <dgm:t>
        <a:bodyPr/>
        <a:lstStyle/>
        <a:p>
          <a:endParaRPr lang="en-US"/>
        </a:p>
      </dgm:t>
    </dgm:pt>
    <dgm:pt modelId="{8E147868-993D-47B0-9C76-4887947093D5}" type="pres">
      <dgm:prSet presAssocID="{C0EF48AD-7BBA-4495-BF80-B0AE0FA18E7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DB91310-29AC-4AFB-A56A-1523E22D67A5}" type="pres">
      <dgm:prSet presAssocID="{ABE39A50-947D-4F0B-B15D-274250B8E39F}" presName="composite" presStyleCnt="0"/>
      <dgm:spPr/>
    </dgm:pt>
    <dgm:pt modelId="{3AE72870-7919-481E-ABEF-B2AF84F93CC9}" type="pres">
      <dgm:prSet presAssocID="{ABE39A50-947D-4F0B-B15D-274250B8E39F}" presName="bentUpArrow1" presStyleLbl="alignImgPlace1" presStyleIdx="0" presStyleCnt="5"/>
      <dgm:spPr/>
    </dgm:pt>
    <dgm:pt modelId="{AD4E2034-57D2-4078-BBD1-AD3C9C88A04A}" type="pres">
      <dgm:prSet presAssocID="{ABE39A50-947D-4F0B-B15D-274250B8E39F}" presName="ParentText" presStyleLbl="node1" presStyleIdx="0" presStyleCnt="6" custScaleX="2141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D70B5-9A24-4A2C-A2CC-4A0A74B3AF3E}" type="pres">
      <dgm:prSet presAssocID="{ABE39A50-947D-4F0B-B15D-274250B8E39F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AC8F77F-D1F1-4C37-B7BF-7B931991EE6B}" type="pres">
      <dgm:prSet presAssocID="{7ABD5EFF-3997-4B96-AEB0-835FCD8D2609}" presName="sibTrans" presStyleCnt="0"/>
      <dgm:spPr/>
    </dgm:pt>
    <dgm:pt modelId="{5B3C4D42-54E8-4478-9B2D-319CB943C48B}" type="pres">
      <dgm:prSet presAssocID="{66D3A71A-9731-410D-9E2E-EBE461CAC70F}" presName="composite" presStyleCnt="0"/>
      <dgm:spPr/>
    </dgm:pt>
    <dgm:pt modelId="{FB99FB5D-84E4-4913-9817-C4AAB5134472}" type="pres">
      <dgm:prSet presAssocID="{66D3A71A-9731-410D-9E2E-EBE461CAC70F}" presName="bentUpArrow1" presStyleLbl="alignImgPlace1" presStyleIdx="1" presStyleCnt="5"/>
      <dgm:spPr/>
    </dgm:pt>
    <dgm:pt modelId="{4257D44A-5DE2-4644-8D2F-C0EF032DF8B0}" type="pres">
      <dgm:prSet presAssocID="{66D3A71A-9731-410D-9E2E-EBE461CAC70F}" presName="ParentText" presStyleLbl="node1" presStyleIdx="1" presStyleCnt="6" custScaleX="2522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6386A-534E-4F8B-8A27-97DF0D21D6E0}" type="pres">
      <dgm:prSet presAssocID="{66D3A71A-9731-410D-9E2E-EBE461CAC70F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78DC747-DED6-4016-92D2-1FCB06AB0CB7}" type="pres">
      <dgm:prSet presAssocID="{E962E73D-3711-49DC-B23F-2AD509F09AC2}" presName="sibTrans" presStyleCnt="0"/>
      <dgm:spPr/>
    </dgm:pt>
    <dgm:pt modelId="{EA140DF1-4FB9-4457-B447-0D80D7CF88AC}" type="pres">
      <dgm:prSet presAssocID="{89458E71-069F-4D90-858D-FD6737EDEA9C}" presName="composite" presStyleCnt="0"/>
      <dgm:spPr/>
    </dgm:pt>
    <dgm:pt modelId="{F834620D-196C-4EB1-8C55-89FB967D0A79}" type="pres">
      <dgm:prSet presAssocID="{89458E71-069F-4D90-858D-FD6737EDEA9C}" presName="bentUpArrow1" presStyleLbl="alignImgPlace1" presStyleIdx="2" presStyleCnt="5"/>
      <dgm:spPr/>
    </dgm:pt>
    <dgm:pt modelId="{B76DE446-DA12-4CE2-A82E-DD68D5884F98}" type="pres">
      <dgm:prSet presAssocID="{89458E71-069F-4D90-858D-FD6737EDEA9C}" presName="ParentText" presStyleLbl="node1" presStyleIdx="2" presStyleCnt="6" custScaleX="2342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11E68-7FBB-4C20-8C1F-7D45FCCACC1D}" type="pres">
      <dgm:prSet presAssocID="{89458E71-069F-4D90-858D-FD6737EDEA9C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4655A17A-DE17-478F-BCF1-373CC58C6138}" type="pres">
      <dgm:prSet presAssocID="{BAAADC2B-1893-4FE3-B786-2705B107F8A6}" presName="sibTrans" presStyleCnt="0"/>
      <dgm:spPr/>
    </dgm:pt>
    <dgm:pt modelId="{F0888474-DEA3-4F95-A123-6B5EF005515D}" type="pres">
      <dgm:prSet presAssocID="{48E5DB74-029C-4621-AAFB-4F5215D0DFB1}" presName="composite" presStyleCnt="0"/>
      <dgm:spPr/>
    </dgm:pt>
    <dgm:pt modelId="{F31F1D0C-7CEA-44C3-89F8-BFCD1F4CD66D}" type="pres">
      <dgm:prSet presAssocID="{48E5DB74-029C-4621-AAFB-4F5215D0DFB1}" presName="bentUpArrow1" presStyleLbl="alignImgPlace1" presStyleIdx="3" presStyleCnt="5"/>
      <dgm:spPr/>
    </dgm:pt>
    <dgm:pt modelId="{5264B08D-CD66-489F-9B71-58340F7A21F5}" type="pres">
      <dgm:prSet presAssocID="{48E5DB74-029C-4621-AAFB-4F5215D0DFB1}" presName="ParentText" presStyleLbl="node1" presStyleIdx="3" presStyleCnt="6" custScaleX="1631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82784-2DDC-477C-9521-DCFDA168D84C}" type="pres">
      <dgm:prSet presAssocID="{48E5DB74-029C-4621-AAFB-4F5215D0DFB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B91173C-1DA0-4373-9389-03E9C07AE94D}" type="pres">
      <dgm:prSet presAssocID="{7C8A3C09-91DA-48AC-9087-9ED627E42C8D}" presName="sibTrans" presStyleCnt="0"/>
      <dgm:spPr/>
    </dgm:pt>
    <dgm:pt modelId="{DB85D8EC-595A-4621-986B-9F86F7DEF66C}" type="pres">
      <dgm:prSet presAssocID="{FB1C14F2-78F7-4FC9-A188-B4AEE9EEBDAE}" presName="composite" presStyleCnt="0"/>
      <dgm:spPr/>
    </dgm:pt>
    <dgm:pt modelId="{C82F5D71-1088-484A-B9F4-646C1291A5A3}" type="pres">
      <dgm:prSet presAssocID="{FB1C14F2-78F7-4FC9-A188-B4AEE9EEBDAE}" presName="bentUpArrow1" presStyleLbl="alignImgPlace1" presStyleIdx="4" presStyleCnt="5"/>
      <dgm:spPr/>
    </dgm:pt>
    <dgm:pt modelId="{78357616-9ABF-4748-9CBC-A2C21B71660D}" type="pres">
      <dgm:prSet presAssocID="{FB1C14F2-78F7-4FC9-A188-B4AEE9EEBDAE}" presName="ParentText" presStyleLbl="node1" presStyleIdx="4" presStyleCnt="6" custScaleX="15837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B7AEF-2076-4D88-ADF0-FFD5601D297F}" type="pres">
      <dgm:prSet presAssocID="{FB1C14F2-78F7-4FC9-A188-B4AEE9EEBDAE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90515F3-67FB-4AD2-866E-718BD73B0BE4}" type="pres">
      <dgm:prSet presAssocID="{83744AA9-C2AD-44B9-A23E-208C94D8C8D4}" presName="sibTrans" presStyleCnt="0"/>
      <dgm:spPr/>
    </dgm:pt>
    <dgm:pt modelId="{6C690DED-3865-4C17-8117-D49E742A3811}" type="pres">
      <dgm:prSet presAssocID="{4DA14A71-2911-4E51-ADD4-D4F6BF5EA0BC}" presName="composite" presStyleCnt="0"/>
      <dgm:spPr/>
    </dgm:pt>
    <dgm:pt modelId="{90A25EF0-AE6E-4A5B-B6C9-E4E323818FC5}" type="pres">
      <dgm:prSet presAssocID="{4DA14A71-2911-4E51-ADD4-D4F6BF5EA0BC}" presName="ParentText" presStyleLbl="node1" presStyleIdx="5" presStyleCnt="6" custScaleX="18722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0942BE-338A-4142-9EB3-308FB563F336}" srcId="{C0EF48AD-7BBA-4495-BF80-B0AE0FA18E70}" destId="{FB1C14F2-78F7-4FC9-A188-B4AEE9EEBDAE}" srcOrd="4" destOrd="0" parTransId="{0D38ABFD-B48C-4A86-8B75-6FC1F153695B}" sibTransId="{83744AA9-C2AD-44B9-A23E-208C94D8C8D4}"/>
    <dgm:cxn modelId="{F146510D-98CE-419B-88CF-11D9DBC9B83A}" type="presOf" srcId="{66D3A71A-9731-410D-9E2E-EBE461CAC70F}" destId="{4257D44A-5DE2-4644-8D2F-C0EF032DF8B0}" srcOrd="0" destOrd="0" presId="urn:microsoft.com/office/officeart/2005/8/layout/StepDownProcess"/>
    <dgm:cxn modelId="{4D0FEC5B-48FA-4EC2-B8F2-65BEC3F993B6}" srcId="{C0EF48AD-7BBA-4495-BF80-B0AE0FA18E70}" destId="{4DA14A71-2911-4E51-ADD4-D4F6BF5EA0BC}" srcOrd="5" destOrd="0" parTransId="{195526F8-851E-4F96-A455-A83834989E27}" sibTransId="{1D1F47D2-3CDC-4204-8418-8B7269EA497E}"/>
    <dgm:cxn modelId="{5732CF3B-571B-4448-A130-5FA7B86DDE29}" type="presOf" srcId="{4DA14A71-2911-4E51-ADD4-D4F6BF5EA0BC}" destId="{90A25EF0-AE6E-4A5B-B6C9-E4E323818FC5}" srcOrd="0" destOrd="0" presId="urn:microsoft.com/office/officeart/2005/8/layout/StepDownProcess"/>
    <dgm:cxn modelId="{9ADB1CFA-4606-4EDE-8832-AC618933EA66}" srcId="{C0EF48AD-7BBA-4495-BF80-B0AE0FA18E70}" destId="{66D3A71A-9731-410D-9E2E-EBE461CAC70F}" srcOrd="1" destOrd="0" parTransId="{655FCE37-2144-4DDA-ACBA-83691FDBF86C}" sibTransId="{E962E73D-3711-49DC-B23F-2AD509F09AC2}"/>
    <dgm:cxn modelId="{8E5A3B5B-89E2-4F3E-8297-A1BFF01C35A9}" type="presOf" srcId="{ABE39A50-947D-4F0B-B15D-274250B8E39F}" destId="{AD4E2034-57D2-4078-BBD1-AD3C9C88A04A}" srcOrd="0" destOrd="0" presId="urn:microsoft.com/office/officeart/2005/8/layout/StepDownProcess"/>
    <dgm:cxn modelId="{6DCBA15F-BC95-4AC6-B806-789B11E6284A}" srcId="{C0EF48AD-7BBA-4495-BF80-B0AE0FA18E70}" destId="{48E5DB74-029C-4621-AAFB-4F5215D0DFB1}" srcOrd="3" destOrd="0" parTransId="{5A957477-5503-40D9-8EBA-5ADEF3C2A83F}" sibTransId="{7C8A3C09-91DA-48AC-9087-9ED627E42C8D}"/>
    <dgm:cxn modelId="{6B0EB3BA-15E0-48C8-81E2-579DB005788E}" srcId="{C0EF48AD-7BBA-4495-BF80-B0AE0FA18E70}" destId="{89458E71-069F-4D90-858D-FD6737EDEA9C}" srcOrd="2" destOrd="0" parTransId="{1EDC8FE7-F8F8-4C95-85D1-792FC70D52EA}" sibTransId="{BAAADC2B-1893-4FE3-B786-2705B107F8A6}"/>
    <dgm:cxn modelId="{1759D539-36A8-4E7A-B5F5-0428B2807129}" type="presOf" srcId="{C0EF48AD-7BBA-4495-BF80-B0AE0FA18E70}" destId="{8E147868-993D-47B0-9C76-4887947093D5}" srcOrd="0" destOrd="0" presId="urn:microsoft.com/office/officeart/2005/8/layout/StepDownProcess"/>
    <dgm:cxn modelId="{7204158C-80ED-462D-AA68-AB36578A2367}" srcId="{C0EF48AD-7BBA-4495-BF80-B0AE0FA18E70}" destId="{ABE39A50-947D-4F0B-B15D-274250B8E39F}" srcOrd="0" destOrd="0" parTransId="{F3DCCE43-3E95-4102-B6C6-0645D2533BC5}" sibTransId="{7ABD5EFF-3997-4B96-AEB0-835FCD8D2609}"/>
    <dgm:cxn modelId="{DE069BF1-3276-41DC-B6D8-BD7C6A175CC9}" type="presOf" srcId="{89458E71-069F-4D90-858D-FD6737EDEA9C}" destId="{B76DE446-DA12-4CE2-A82E-DD68D5884F98}" srcOrd="0" destOrd="0" presId="urn:microsoft.com/office/officeart/2005/8/layout/StepDownProcess"/>
    <dgm:cxn modelId="{0C29D637-B1F0-4C3A-BD9C-991BF9CEB6DA}" type="presOf" srcId="{FB1C14F2-78F7-4FC9-A188-B4AEE9EEBDAE}" destId="{78357616-9ABF-4748-9CBC-A2C21B71660D}" srcOrd="0" destOrd="0" presId="urn:microsoft.com/office/officeart/2005/8/layout/StepDownProcess"/>
    <dgm:cxn modelId="{1D097B08-A9D9-42A8-8F0C-8B57AFDDBA49}" type="presOf" srcId="{48E5DB74-029C-4621-AAFB-4F5215D0DFB1}" destId="{5264B08D-CD66-489F-9B71-58340F7A21F5}" srcOrd="0" destOrd="0" presId="urn:microsoft.com/office/officeart/2005/8/layout/StepDownProcess"/>
    <dgm:cxn modelId="{85D3F864-F8D7-4B89-A5F4-A14FD6ED3408}" type="presParOf" srcId="{8E147868-993D-47B0-9C76-4887947093D5}" destId="{8DB91310-29AC-4AFB-A56A-1523E22D67A5}" srcOrd="0" destOrd="0" presId="urn:microsoft.com/office/officeart/2005/8/layout/StepDownProcess"/>
    <dgm:cxn modelId="{91B2320D-630C-4536-8C62-7CC42BC27ED2}" type="presParOf" srcId="{8DB91310-29AC-4AFB-A56A-1523E22D67A5}" destId="{3AE72870-7919-481E-ABEF-B2AF84F93CC9}" srcOrd="0" destOrd="0" presId="urn:microsoft.com/office/officeart/2005/8/layout/StepDownProcess"/>
    <dgm:cxn modelId="{8B3516C4-1A73-417B-A054-23BE50037951}" type="presParOf" srcId="{8DB91310-29AC-4AFB-A56A-1523E22D67A5}" destId="{AD4E2034-57D2-4078-BBD1-AD3C9C88A04A}" srcOrd="1" destOrd="0" presId="urn:microsoft.com/office/officeart/2005/8/layout/StepDownProcess"/>
    <dgm:cxn modelId="{F37EC287-EE2F-44CE-AD5B-F63D2A0B49F5}" type="presParOf" srcId="{8DB91310-29AC-4AFB-A56A-1523E22D67A5}" destId="{056D70B5-9A24-4A2C-A2CC-4A0A74B3AF3E}" srcOrd="2" destOrd="0" presId="urn:microsoft.com/office/officeart/2005/8/layout/StepDownProcess"/>
    <dgm:cxn modelId="{857B3F7A-7884-4CF2-81DD-85E16A54152E}" type="presParOf" srcId="{8E147868-993D-47B0-9C76-4887947093D5}" destId="{3AC8F77F-D1F1-4C37-B7BF-7B931991EE6B}" srcOrd="1" destOrd="0" presId="urn:microsoft.com/office/officeart/2005/8/layout/StepDownProcess"/>
    <dgm:cxn modelId="{18D420E8-96FB-4889-AC63-4F69510B31E8}" type="presParOf" srcId="{8E147868-993D-47B0-9C76-4887947093D5}" destId="{5B3C4D42-54E8-4478-9B2D-319CB943C48B}" srcOrd="2" destOrd="0" presId="urn:microsoft.com/office/officeart/2005/8/layout/StepDownProcess"/>
    <dgm:cxn modelId="{A45C75EB-7B7F-4D0D-89DF-32C90C730288}" type="presParOf" srcId="{5B3C4D42-54E8-4478-9B2D-319CB943C48B}" destId="{FB99FB5D-84E4-4913-9817-C4AAB5134472}" srcOrd="0" destOrd="0" presId="urn:microsoft.com/office/officeart/2005/8/layout/StepDownProcess"/>
    <dgm:cxn modelId="{C4A97659-E898-470D-AD71-7B2A86467CBE}" type="presParOf" srcId="{5B3C4D42-54E8-4478-9B2D-319CB943C48B}" destId="{4257D44A-5DE2-4644-8D2F-C0EF032DF8B0}" srcOrd="1" destOrd="0" presId="urn:microsoft.com/office/officeart/2005/8/layout/StepDownProcess"/>
    <dgm:cxn modelId="{0E0AC2E3-02C0-4911-BA54-78E3BA6AF2F6}" type="presParOf" srcId="{5B3C4D42-54E8-4478-9B2D-319CB943C48B}" destId="{4F06386A-534E-4F8B-8A27-97DF0D21D6E0}" srcOrd="2" destOrd="0" presId="urn:microsoft.com/office/officeart/2005/8/layout/StepDownProcess"/>
    <dgm:cxn modelId="{4FB6E9D6-3C63-4AE3-8236-A082F934835A}" type="presParOf" srcId="{8E147868-993D-47B0-9C76-4887947093D5}" destId="{278DC747-DED6-4016-92D2-1FCB06AB0CB7}" srcOrd="3" destOrd="0" presId="urn:microsoft.com/office/officeart/2005/8/layout/StepDownProcess"/>
    <dgm:cxn modelId="{79A0267F-F083-4602-90D8-1A134FA63F4A}" type="presParOf" srcId="{8E147868-993D-47B0-9C76-4887947093D5}" destId="{EA140DF1-4FB9-4457-B447-0D80D7CF88AC}" srcOrd="4" destOrd="0" presId="urn:microsoft.com/office/officeart/2005/8/layout/StepDownProcess"/>
    <dgm:cxn modelId="{2588ABAD-9F92-4CE7-8129-032CF4912BCB}" type="presParOf" srcId="{EA140DF1-4FB9-4457-B447-0D80D7CF88AC}" destId="{F834620D-196C-4EB1-8C55-89FB967D0A79}" srcOrd="0" destOrd="0" presId="urn:microsoft.com/office/officeart/2005/8/layout/StepDownProcess"/>
    <dgm:cxn modelId="{7704EA58-5A56-4F6E-957E-5E3B5C18E271}" type="presParOf" srcId="{EA140DF1-4FB9-4457-B447-0D80D7CF88AC}" destId="{B76DE446-DA12-4CE2-A82E-DD68D5884F98}" srcOrd="1" destOrd="0" presId="urn:microsoft.com/office/officeart/2005/8/layout/StepDownProcess"/>
    <dgm:cxn modelId="{341693C9-0F70-4047-AEE8-02AB7D45BBEE}" type="presParOf" srcId="{EA140DF1-4FB9-4457-B447-0D80D7CF88AC}" destId="{94511E68-7FBB-4C20-8C1F-7D45FCCACC1D}" srcOrd="2" destOrd="0" presId="urn:microsoft.com/office/officeart/2005/8/layout/StepDownProcess"/>
    <dgm:cxn modelId="{D8B4A999-858F-4D69-B46E-D4CD5BAB4F6C}" type="presParOf" srcId="{8E147868-993D-47B0-9C76-4887947093D5}" destId="{4655A17A-DE17-478F-BCF1-373CC58C6138}" srcOrd="5" destOrd="0" presId="urn:microsoft.com/office/officeart/2005/8/layout/StepDownProcess"/>
    <dgm:cxn modelId="{E6AEBA6F-7AA1-4CDF-BD98-72F5496D9110}" type="presParOf" srcId="{8E147868-993D-47B0-9C76-4887947093D5}" destId="{F0888474-DEA3-4F95-A123-6B5EF005515D}" srcOrd="6" destOrd="0" presId="urn:microsoft.com/office/officeart/2005/8/layout/StepDownProcess"/>
    <dgm:cxn modelId="{E783270E-EB0D-4742-9062-AA158D4E6C2F}" type="presParOf" srcId="{F0888474-DEA3-4F95-A123-6B5EF005515D}" destId="{F31F1D0C-7CEA-44C3-89F8-BFCD1F4CD66D}" srcOrd="0" destOrd="0" presId="urn:microsoft.com/office/officeart/2005/8/layout/StepDownProcess"/>
    <dgm:cxn modelId="{9C364F60-2227-424F-91F1-10A2646AB234}" type="presParOf" srcId="{F0888474-DEA3-4F95-A123-6B5EF005515D}" destId="{5264B08D-CD66-489F-9B71-58340F7A21F5}" srcOrd="1" destOrd="0" presId="urn:microsoft.com/office/officeart/2005/8/layout/StepDownProcess"/>
    <dgm:cxn modelId="{B7CD7FBB-AF72-447E-8DFB-63FDA16B5E5A}" type="presParOf" srcId="{F0888474-DEA3-4F95-A123-6B5EF005515D}" destId="{CEE82784-2DDC-477C-9521-DCFDA168D84C}" srcOrd="2" destOrd="0" presId="urn:microsoft.com/office/officeart/2005/8/layout/StepDownProcess"/>
    <dgm:cxn modelId="{E8134C84-9E34-4AD2-89D3-59AF3B2CD029}" type="presParOf" srcId="{8E147868-993D-47B0-9C76-4887947093D5}" destId="{BB91173C-1DA0-4373-9389-03E9C07AE94D}" srcOrd="7" destOrd="0" presId="urn:microsoft.com/office/officeart/2005/8/layout/StepDownProcess"/>
    <dgm:cxn modelId="{7567351C-A163-4C7D-A103-0421E90496EF}" type="presParOf" srcId="{8E147868-993D-47B0-9C76-4887947093D5}" destId="{DB85D8EC-595A-4621-986B-9F86F7DEF66C}" srcOrd="8" destOrd="0" presId="urn:microsoft.com/office/officeart/2005/8/layout/StepDownProcess"/>
    <dgm:cxn modelId="{BB0DE7ED-2770-495A-ACEE-5E09B9C6C449}" type="presParOf" srcId="{DB85D8EC-595A-4621-986B-9F86F7DEF66C}" destId="{C82F5D71-1088-484A-B9F4-646C1291A5A3}" srcOrd="0" destOrd="0" presId="urn:microsoft.com/office/officeart/2005/8/layout/StepDownProcess"/>
    <dgm:cxn modelId="{386FA483-FBF3-4FB3-8F4B-BBC6C64AF190}" type="presParOf" srcId="{DB85D8EC-595A-4621-986B-9F86F7DEF66C}" destId="{78357616-9ABF-4748-9CBC-A2C21B71660D}" srcOrd="1" destOrd="0" presId="urn:microsoft.com/office/officeart/2005/8/layout/StepDownProcess"/>
    <dgm:cxn modelId="{97FD06CE-F225-4456-B542-5D9BD44D3E30}" type="presParOf" srcId="{DB85D8EC-595A-4621-986B-9F86F7DEF66C}" destId="{73AB7AEF-2076-4D88-ADF0-FFD5601D297F}" srcOrd="2" destOrd="0" presId="urn:microsoft.com/office/officeart/2005/8/layout/StepDownProcess"/>
    <dgm:cxn modelId="{AEF5F7D5-5418-4DB8-8DA4-03391E0D04A6}" type="presParOf" srcId="{8E147868-993D-47B0-9C76-4887947093D5}" destId="{790515F3-67FB-4AD2-866E-718BD73B0BE4}" srcOrd="9" destOrd="0" presId="urn:microsoft.com/office/officeart/2005/8/layout/StepDownProcess"/>
    <dgm:cxn modelId="{660A36F2-3A1B-419D-87FA-736B066F4C66}" type="presParOf" srcId="{8E147868-993D-47B0-9C76-4887947093D5}" destId="{6C690DED-3865-4C17-8117-D49E742A3811}" srcOrd="10" destOrd="0" presId="urn:microsoft.com/office/officeart/2005/8/layout/StepDownProcess"/>
    <dgm:cxn modelId="{AA9D28D4-DE0A-4B3D-8DF8-6663FB173373}" type="presParOf" srcId="{6C690DED-3865-4C17-8117-D49E742A3811}" destId="{90A25EF0-AE6E-4A5B-B6C9-E4E323818FC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62ECFE-E77F-4413-BA70-886D400E578B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674244-29DD-49C8-B879-E96078DA61B5}">
      <dgm:prSet phldrT="[Text]" custT="1"/>
      <dgm:spPr/>
      <dgm:t>
        <a:bodyPr/>
        <a:lstStyle/>
        <a:p>
          <a:r>
            <a:rPr lang="en-US" sz="2800" dirty="0" smtClean="0"/>
            <a:t>Total 16</a:t>
          </a:r>
          <a:endParaRPr lang="en-US" sz="2800" dirty="0"/>
        </a:p>
      </dgm:t>
    </dgm:pt>
    <dgm:pt modelId="{AA8FD62D-F42A-41D1-854C-6AFCF3B28FC2}" type="parTrans" cxnId="{F298E82D-10CB-4E92-8CDD-E5224F9FA261}">
      <dgm:prSet/>
      <dgm:spPr/>
      <dgm:t>
        <a:bodyPr/>
        <a:lstStyle/>
        <a:p>
          <a:endParaRPr lang="en-US"/>
        </a:p>
      </dgm:t>
    </dgm:pt>
    <dgm:pt modelId="{0E262130-88D7-46C6-85B9-68B985807480}" type="sibTrans" cxnId="{F298E82D-10CB-4E92-8CDD-E5224F9FA261}">
      <dgm:prSet/>
      <dgm:spPr/>
      <dgm:t>
        <a:bodyPr/>
        <a:lstStyle/>
        <a:p>
          <a:endParaRPr lang="en-US"/>
        </a:p>
      </dgm:t>
    </dgm:pt>
    <dgm:pt modelId="{155E7FA8-43B2-4F3A-9F19-81EBD7CC8A2F}">
      <dgm:prSet phldrT="[Text]" custT="1"/>
      <dgm:spPr/>
      <dgm:t>
        <a:bodyPr/>
        <a:lstStyle/>
        <a:p>
          <a:r>
            <a:rPr lang="en-US" sz="2800" dirty="0" smtClean="0"/>
            <a:t>Animals, science, </a:t>
          </a:r>
          <a:r>
            <a:rPr lang="en-US" sz="2800" dirty="0" err="1" smtClean="0"/>
            <a:t>etc</a:t>
          </a:r>
          <a:endParaRPr lang="en-US" sz="2800" dirty="0"/>
        </a:p>
      </dgm:t>
    </dgm:pt>
    <dgm:pt modelId="{1AE4256B-2C11-4F44-B9F2-AF5DA9BD77E8}" type="parTrans" cxnId="{322EC632-D21D-4776-AB6F-BE6EC9D1DDA9}">
      <dgm:prSet/>
      <dgm:spPr/>
      <dgm:t>
        <a:bodyPr/>
        <a:lstStyle/>
        <a:p>
          <a:endParaRPr lang="en-US"/>
        </a:p>
      </dgm:t>
    </dgm:pt>
    <dgm:pt modelId="{2676B585-611C-4DEA-A440-2F92AE381D89}" type="sibTrans" cxnId="{322EC632-D21D-4776-AB6F-BE6EC9D1DDA9}">
      <dgm:prSet/>
      <dgm:spPr/>
      <dgm:t>
        <a:bodyPr/>
        <a:lstStyle/>
        <a:p>
          <a:endParaRPr lang="en-US"/>
        </a:p>
      </dgm:t>
    </dgm:pt>
    <dgm:pt modelId="{AD40DF37-71E6-4F21-B19F-C286CF3783BE}">
      <dgm:prSet phldrT="[Text]"/>
      <dgm:spPr/>
      <dgm:t>
        <a:bodyPr/>
        <a:lstStyle/>
        <a:p>
          <a:r>
            <a:rPr lang="en-US" dirty="0" smtClean="0"/>
            <a:t>Content Type</a:t>
          </a:r>
          <a:endParaRPr lang="en-US" dirty="0"/>
        </a:p>
      </dgm:t>
    </dgm:pt>
    <dgm:pt modelId="{1E1FE2AA-B598-47E2-9749-DD55A40A4469}" type="parTrans" cxnId="{4D468936-F339-412C-ABCB-9AB674C424F9}">
      <dgm:prSet/>
      <dgm:spPr/>
      <dgm:t>
        <a:bodyPr/>
        <a:lstStyle/>
        <a:p>
          <a:endParaRPr lang="en-US"/>
        </a:p>
      </dgm:t>
    </dgm:pt>
    <dgm:pt modelId="{41FBC2FF-3A43-4840-93EE-7A77E5D92321}" type="sibTrans" cxnId="{4D468936-F339-412C-ABCB-9AB674C424F9}">
      <dgm:prSet/>
      <dgm:spPr/>
      <dgm:t>
        <a:bodyPr/>
        <a:lstStyle/>
        <a:p>
          <a:endParaRPr lang="en-US"/>
        </a:p>
      </dgm:t>
    </dgm:pt>
    <dgm:pt modelId="{547D29B9-98DE-4CC3-8BBA-56A7142BB58E}">
      <dgm:prSet phldrT="[Text]" custT="1"/>
      <dgm:spPr/>
      <dgm:t>
        <a:bodyPr/>
        <a:lstStyle/>
        <a:p>
          <a:r>
            <a:rPr lang="en-US" sz="2800" dirty="0" smtClean="0"/>
            <a:t>Photo</a:t>
          </a:r>
          <a:endParaRPr lang="en-US" sz="2800" dirty="0"/>
        </a:p>
      </dgm:t>
    </dgm:pt>
    <dgm:pt modelId="{2EF2BBF7-06A6-4359-AB5C-67F31F55B232}" type="parTrans" cxnId="{E5453E90-A462-4F66-8BEF-434EB1FD058A}">
      <dgm:prSet/>
      <dgm:spPr/>
      <dgm:t>
        <a:bodyPr/>
        <a:lstStyle/>
        <a:p>
          <a:endParaRPr lang="en-US"/>
        </a:p>
      </dgm:t>
    </dgm:pt>
    <dgm:pt modelId="{1471872E-2874-4496-88C2-77E819874421}" type="sibTrans" cxnId="{E5453E90-A462-4F66-8BEF-434EB1FD058A}">
      <dgm:prSet/>
      <dgm:spPr/>
      <dgm:t>
        <a:bodyPr/>
        <a:lstStyle/>
        <a:p>
          <a:endParaRPr lang="en-US"/>
        </a:p>
      </dgm:t>
    </dgm:pt>
    <dgm:pt modelId="{B94BC46E-379D-4E3E-9C64-0D2C31F77F3B}">
      <dgm:prSet phldrT="[Text]" custT="1"/>
      <dgm:spPr/>
      <dgm:t>
        <a:bodyPr/>
        <a:lstStyle/>
        <a:p>
          <a:r>
            <a:rPr lang="en-US" sz="2800" dirty="0" smtClean="0"/>
            <a:t>Audio</a:t>
          </a:r>
          <a:endParaRPr lang="en-US" sz="2800" dirty="0"/>
        </a:p>
      </dgm:t>
    </dgm:pt>
    <dgm:pt modelId="{AA013F26-0BA6-45DB-A7F8-ECE369E8456B}" type="parTrans" cxnId="{7A651486-A569-47E7-91AB-C5B7CA9C9E35}">
      <dgm:prSet/>
      <dgm:spPr/>
      <dgm:t>
        <a:bodyPr/>
        <a:lstStyle/>
        <a:p>
          <a:endParaRPr lang="en-US"/>
        </a:p>
      </dgm:t>
    </dgm:pt>
    <dgm:pt modelId="{9A731D5D-B06C-46A6-B189-23B151F9ACD1}" type="sibTrans" cxnId="{7A651486-A569-47E7-91AB-C5B7CA9C9E35}">
      <dgm:prSet/>
      <dgm:spPr/>
      <dgm:t>
        <a:bodyPr/>
        <a:lstStyle/>
        <a:p>
          <a:endParaRPr lang="en-US"/>
        </a:p>
      </dgm:t>
    </dgm:pt>
    <dgm:pt modelId="{2832429D-6B14-44BE-92CB-8288730C8B6E}">
      <dgm:prSet phldrT="[Text]" custT="1"/>
      <dgm:spPr/>
      <dgm:t>
        <a:bodyPr/>
        <a:lstStyle/>
        <a:p>
          <a:r>
            <a:rPr lang="en-US" sz="2800" dirty="0" smtClean="0"/>
            <a:t>Gif</a:t>
          </a:r>
          <a:endParaRPr lang="en-US" sz="2800" dirty="0"/>
        </a:p>
      </dgm:t>
    </dgm:pt>
    <dgm:pt modelId="{CC8F62B7-3E5E-4C03-AF12-B1B0ABED819A}" type="parTrans" cxnId="{164EDBB0-A3E3-4D04-BC3C-495C0975DF52}">
      <dgm:prSet/>
      <dgm:spPr/>
      <dgm:t>
        <a:bodyPr/>
        <a:lstStyle/>
        <a:p>
          <a:endParaRPr lang="en-US"/>
        </a:p>
      </dgm:t>
    </dgm:pt>
    <dgm:pt modelId="{2092FDA8-89C3-4FAC-89E2-391674A9B71E}" type="sibTrans" cxnId="{164EDBB0-A3E3-4D04-BC3C-495C0975DF52}">
      <dgm:prSet/>
      <dgm:spPr/>
      <dgm:t>
        <a:bodyPr/>
        <a:lstStyle/>
        <a:p>
          <a:endParaRPr lang="en-US"/>
        </a:p>
      </dgm:t>
    </dgm:pt>
    <dgm:pt modelId="{F2FCE637-E9CA-46FE-8C2D-C79798CBE715}">
      <dgm:prSet phldrT="[Text]" custT="1"/>
      <dgm:spPr/>
      <dgm:t>
        <a:bodyPr/>
        <a:lstStyle/>
        <a:p>
          <a:r>
            <a:rPr lang="en-US" sz="2800" dirty="0" smtClean="0"/>
            <a:t>Video</a:t>
          </a:r>
          <a:endParaRPr lang="en-US" sz="2800" dirty="0"/>
        </a:p>
      </dgm:t>
    </dgm:pt>
    <dgm:pt modelId="{3C30B02C-429C-43A3-8126-8E4D16408454}" type="parTrans" cxnId="{8CC2B318-B69A-4FF9-B011-C6D803144A55}">
      <dgm:prSet/>
      <dgm:spPr/>
      <dgm:t>
        <a:bodyPr/>
        <a:lstStyle/>
        <a:p>
          <a:endParaRPr lang="en-US"/>
        </a:p>
      </dgm:t>
    </dgm:pt>
    <dgm:pt modelId="{1FD10A7C-0A7E-42C9-9E38-6614599A631E}" type="sibTrans" cxnId="{8CC2B318-B69A-4FF9-B011-C6D803144A55}">
      <dgm:prSet/>
      <dgm:spPr/>
      <dgm:t>
        <a:bodyPr/>
        <a:lstStyle/>
        <a:p>
          <a:endParaRPr lang="en-US"/>
        </a:p>
      </dgm:t>
    </dgm:pt>
    <dgm:pt modelId="{6380F1FA-E21D-486E-AF71-461D653D31A7}">
      <dgm:prSet phldrT="[Text]"/>
      <dgm:spPr/>
      <dgm:t>
        <a:bodyPr/>
        <a:lstStyle/>
        <a:p>
          <a:r>
            <a:rPr lang="en-US" dirty="0" smtClean="0"/>
            <a:t>Category types</a:t>
          </a:r>
          <a:endParaRPr lang="en-US" dirty="0"/>
        </a:p>
      </dgm:t>
    </dgm:pt>
    <dgm:pt modelId="{5147FF35-5166-4E68-A2F4-276F5641A729}" type="parTrans" cxnId="{4FFA1ABD-9B09-4EE8-A137-31C944FF9FE7}">
      <dgm:prSet/>
      <dgm:spPr/>
      <dgm:t>
        <a:bodyPr/>
        <a:lstStyle/>
        <a:p>
          <a:endParaRPr lang="en-US"/>
        </a:p>
      </dgm:t>
    </dgm:pt>
    <dgm:pt modelId="{99F23280-4E3C-450B-81F9-F188955745F6}" type="sibTrans" cxnId="{4FFA1ABD-9B09-4EE8-A137-31C944FF9FE7}">
      <dgm:prSet/>
      <dgm:spPr/>
      <dgm:t>
        <a:bodyPr/>
        <a:lstStyle/>
        <a:p>
          <a:endParaRPr lang="en-US"/>
        </a:p>
      </dgm:t>
    </dgm:pt>
    <dgm:pt modelId="{D0FD0E50-5E09-4576-8FB5-E53641A4FB28}">
      <dgm:prSet phldrT="[Text]"/>
      <dgm:spPr/>
      <dgm:t>
        <a:bodyPr/>
        <a:lstStyle/>
        <a:p>
          <a:r>
            <a:rPr lang="en-US" dirty="0" smtClean="0"/>
            <a:t>Scoring system</a:t>
          </a:r>
          <a:endParaRPr lang="en-US" dirty="0"/>
        </a:p>
      </dgm:t>
    </dgm:pt>
    <dgm:pt modelId="{FA691274-9876-429A-814E-E609C5C90D3D}" type="sibTrans" cxnId="{6C1E0E82-0E16-4F9C-BF62-323D53E5DFC9}">
      <dgm:prSet/>
      <dgm:spPr/>
      <dgm:t>
        <a:bodyPr/>
        <a:lstStyle/>
        <a:p>
          <a:endParaRPr lang="en-US"/>
        </a:p>
      </dgm:t>
    </dgm:pt>
    <dgm:pt modelId="{F03EFB48-2794-471C-A8E8-615B78EECD42}" type="parTrans" cxnId="{6C1E0E82-0E16-4F9C-BF62-323D53E5DFC9}">
      <dgm:prSet/>
      <dgm:spPr/>
      <dgm:t>
        <a:bodyPr/>
        <a:lstStyle/>
        <a:p>
          <a:endParaRPr lang="en-US"/>
        </a:p>
      </dgm:t>
    </dgm:pt>
    <dgm:pt modelId="{211EAFE7-77D9-4C12-B7D3-60E48111F733}">
      <dgm:prSet phldrT="[Text]" custT="1"/>
      <dgm:spPr/>
      <dgm:t>
        <a:bodyPr/>
        <a:lstStyle/>
        <a:p>
          <a:r>
            <a:rPr lang="en-US" sz="2800" dirty="0" smtClean="0"/>
            <a:t>0 to 75</a:t>
          </a:r>
          <a:endParaRPr lang="en-US" sz="2800" dirty="0"/>
        </a:p>
      </dgm:t>
    </dgm:pt>
    <dgm:pt modelId="{229168CA-DAB6-4FD1-9B5E-C4F41000A395}" type="parTrans" cxnId="{130E146E-E323-45E1-B8B0-4A0EC2541968}">
      <dgm:prSet/>
      <dgm:spPr/>
      <dgm:t>
        <a:bodyPr/>
        <a:lstStyle/>
        <a:p>
          <a:endParaRPr lang="en-US"/>
        </a:p>
      </dgm:t>
    </dgm:pt>
    <dgm:pt modelId="{6CCD5CED-62C5-4DB8-A678-10C7BFA0CBC0}" type="sibTrans" cxnId="{130E146E-E323-45E1-B8B0-4A0EC2541968}">
      <dgm:prSet/>
      <dgm:spPr/>
      <dgm:t>
        <a:bodyPr/>
        <a:lstStyle/>
        <a:p>
          <a:endParaRPr lang="en-US"/>
        </a:p>
      </dgm:t>
    </dgm:pt>
    <dgm:pt modelId="{DCDD7FEE-CD18-41F2-A5D5-83260DECDBD7}">
      <dgm:prSet phldrT="[Text]"/>
      <dgm:spPr/>
      <dgm:t>
        <a:bodyPr/>
        <a:lstStyle/>
        <a:p>
          <a:r>
            <a:rPr lang="en-US" smtClean="0"/>
            <a:t>Sentiment types</a:t>
          </a:r>
          <a:endParaRPr lang="en-US" dirty="0"/>
        </a:p>
      </dgm:t>
    </dgm:pt>
    <dgm:pt modelId="{E53B595F-F2AD-46E1-BE19-4F05A5F1FBDF}" type="parTrans" cxnId="{13145C95-D008-4285-8227-A088DCE7AF1E}">
      <dgm:prSet/>
      <dgm:spPr/>
      <dgm:t>
        <a:bodyPr/>
        <a:lstStyle/>
        <a:p>
          <a:endParaRPr lang="en-US"/>
        </a:p>
      </dgm:t>
    </dgm:pt>
    <dgm:pt modelId="{8B046140-E2B1-411A-963A-E587471C4EE9}" type="sibTrans" cxnId="{13145C95-D008-4285-8227-A088DCE7AF1E}">
      <dgm:prSet/>
      <dgm:spPr/>
      <dgm:t>
        <a:bodyPr/>
        <a:lstStyle/>
        <a:p>
          <a:endParaRPr lang="en-US"/>
        </a:p>
      </dgm:t>
    </dgm:pt>
    <dgm:pt modelId="{6EC53940-C6F8-40B2-AAC9-6D5BBFEB9F9E}">
      <dgm:prSet phldrT="[Text]" custT="1"/>
      <dgm:spPr/>
      <dgm:t>
        <a:bodyPr/>
        <a:lstStyle/>
        <a:p>
          <a:r>
            <a:rPr lang="en-US" sz="2800" dirty="0" smtClean="0"/>
            <a:t>Negative</a:t>
          </a:r>
          <a:endParaRPr lang="en-US" sz="2800" dirty="0"/>
        </a:p>
      </dgm:t>
    </dgm:pt>
    <dgm:pt modelId="{FF5C46C8-C289-4E57-9EF7-55820F310225}" type="parTrans" cxnId="{B3F2689F-0DB8-44D4-823B-1FBCBBAC4C76}">
      <dgm:prSet/>
      <dgm:spPr/>
      <dgm:t>
        <a:bodyPr/>
        <a:lstStyle/>
        <a:p>
          <a:endParaRPr lang="en-US"/>
        </a:p>
      </dgm:t>
    </dgm:pt>
    <dgm:pt modelId="{923E996B-E514-4FA1-88A9-161865A4A3FA}" type="sibTrans" cxnId="{B3F2689F-0DB8-44D4-823B-1FBCBBAC4C76}">
      <dgm:prSet/>
      <dgm:spPr/>
      <dgm:t>
        <a:bodyPr/>
        <a:lstStyle/>
        <a:p>
          <a:endParaRPr lang="en-US"/>
        </a:p>
      </dgm:t>
    </dgm:pt>
    <dgm:pt modelId="{8AF38051-7626-4E01-99FE-C92E090F6ACE}">
      <dgm:prSet phldrT="[Text]" custT="1"/>
      <dgm:spPr/>
      <dgm:t>
        <a:bodyPr/>
        <a:lstStyle/>
        <a:p>
          <a:r>
            <a:rPr lang="en-US" sz="2800" dirty="0" smtClean="0"/>
            <a:t>Neutral</a:t>
          </a:r>
          <a:endParaRPr lang="en-US" sz="2800" dirty="0"/>
        </a:p>
      </dgm:t>
    </dgm:pt>
    <dgm:pt modelId="{48A0F283-4CBF-4AA2-AAB3-FDCA59313AC4}" type="parTrans" cxnId="{85521B2D-A132-439C-B4C2-3F566E16ABE9}">
      <dgm:prSet/>
      <dgm:spPr/>
      <dgm:t>
        <a:bodyPr/>
        <a:lstStyle/>
        <a:p>
          <a:endParaRPr lang="en-US"/>
        </a:p>
      </dgm:t>
    </dgm:pt>
    <dgm:pt modelId="{2B9C2C77-69F8-451E-BC18-2C0FA51D6681}" type="sibTrans" cxnId="{85521B2D-A132-439C-B4C2-3F566E16ABE9}">
      <dgm:prSet/>
      <dgm:spPr/>
      <dgm:t>
        <a:bodyPr/>
        <a:lstStyle/>
        <a:p>
          <a:endParaRPr lang="en-US"/>
        </a:p>
      </dgm:t>
    </dgm:pt>
    <dgm:pt modelId="{A714CFC3-AF7D-448B-B37D-6648C5C2DA0C}">
      <dgm:prSet phldrT="[Text]" custT="1"/>
      <dgm:spPr/>
      <dgm:t>
        <a:bodyPr/>
        <a:lstStyle/>
        <a:p>
          <a:r>
            <a:rPr lang="en-US" sz="2800" dirty="0" smtClean="0"/>
            <a:t>Positive</a:t>
          </a:r>
          <a:endParaRPr lang="en-US" sz="2800" dirty="0"/>
        </a:p>
      </dgm:t>
    </dgm:pt>
    <dgm:pt modelId="{0FF793D0-7CAE-48DD-9ED5-60A959FE07AF}" type="parTrans" cxnId="{F6393A07-3B2E-4F71-8E66-8F12E906AD39}">
      <dgm:prSet/>
      <dgm:spPr/>
      <dgm:t>
        <a:bodyPr/>
        <a:lstStyle/>
        <a:p>
          <a:endParaRPr lang="en-US"/>
        </a:p>
      </dgm:t>
    </dgm:pt>
    <dgm:pt modelId="{20E3F9CA-0A92-49D1-98CA-3998B02A18EC}" type="sibTrans" cxnId="{F6393A07-3B2E-4F71-8E66-8F12E906AD39}">
      <dgm:prSet/>
      <dgm:spPr/>
      <dgm:t>
        <a:bodyPr/>
        <a:lstStyle/>
        <a:p>
          <a:endParaRPr lang="en-US"/>
        </a:p>
      </dgm:t>
    </dgm:pt>
    <dgm:pt modelId="{9A8B30DE-FB36-46E3-8290-1685C2E0E669}" type="pres">
      <dgm:prSet presAssocID="{8762ECFE-E77F-4413-BA70-886D400E578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1E8DBA-9A41-460E-BCEF-AA2B6A3D5DF5}" type="pres">
      <dgm:prSet presAssocID="{D0FD0E50-5E09-4576-8FB5-E53641A4FB28}" presName="horFlow" presStyleCnt="0"/>
      <dgm:spPr/>
    </dgm:pt>
    <dgm:pt modelId="{C0618019-F1C4-48F1-807E-2A57A054151F}" type="pres">
      <dgm:prSet presAssocID="{D0FD0E50-5E09-4576-8FB5-E53641A4FB28}" presName="bigChev" presStyleLbl="node1" presStyleIdx="0" presStyleCnt="4"/>
      <dgm:spPr/>
      <dgm:t>
        <a:bodyPr/>
        <a:lstStyle/>
        <a:p>
          <a:endParaRPr lang="en-US"/>
        </a:p>
      </dgm:t>
    </dgm:pt>
    <dgm:pt modelId="{CE45F39F-1AEB-42E6-84B7-1D96233EE909}" type="pres">
      <dgm:prSet presAssocID="{229168CA-DAB6-4FD1-9B5E-C4F41000A395}" presName="parTrans" presStyleCnt="0"/>
      <dgm:spPr/>
    </dgm:pt>
    <dgm:pt modelId="{0BBCD5E3-91EB-43B7-926F-33D547AE322F}" type="pres">
      <dgm:prSet presAssocID="{211EAFE7-77D9-4C12-B7D3-60E48111F733}" presName="node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0D48B-332C-4A69-AEF1-FDD5E70D1C53}" type="pres">
      <dgm:prSet presAssocID="{D0FD0E50-5E09-4576-8FB5-E53641A4FB28}" presName="vSp" presStyleCnt="0"/>
      <dgm:spPr/>
    </dgm:pt>
    <dgm:pt modelId="{BF6AEF20-E332-49AF-B8D4-6D1CD298D85E}" type="pres">
      <dgm:prSet presAssocID="{6380F1FA-E21D-486E-AF71-461D653D31A7}" presName="horFlow" presStyleCnt="0"/>
      <dgm:spPr/>
    </dgm:pt>
    <dgm:pt modelId="{DD913B17-8106-4FEA-9E60-7259149FC40D}" type="pres">
      <dgm:prSet presAssocID="{6380F1FA-E21D-486E-AF71-461D653D31A7}" presName="bigChev" presStyleLbl="node1" presStyleIdx="1" presStyleCnt="4"/>
      <dgm:spPr/>
      <dgm:t>
        <a:bodyPr/>
        <a:lstStyle/>
        <a:p>
          <a:endParaRPr lang="en-US"/>
        </a:p>
      </dgm:t>
    </dgm:pt>
    <dgm:pt modelId="{3299E9F3-8DAC-41B7-8529-F91BA3805EF3}" type="pres">
      <dgm:prSet presAssocID="{AA8FD62D-F42A-41D1-854C-6AFCF3B28FC2}" presName="parTrans" presStyleCnt="0"/>
      <dgm:spPr/>
    </dgm:pt>
    <dgm:pt modelId="{DD79F38C-84BA-4D0F-AE5B-03CB137DDB59}" type="pres">
      <dgm:prSet presAssocID="{6E674244-29DD-49C8-B879-E96078DA61B5}" presName="node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26FBE-B37D-4AEA-887E-86B48371814C}" type="pres">
      <dgm:prSet presAssocID="{0E262130-88D7-46C6-85B9-68B985807480}" presName="sibTrans" presStyleCnt="0"/>
      <dgm:spPr/>
    </dgm:pt>
    <dgm:pt modelId="{514E91F6-59D8-4D68-ABF0-C66C9AD9C046}" type="pres">
      <dgm:prSet presAssocID="{155E7FA8-43B2-4F3A-9F19-81EBD7CC8A2F}" presName="node" presStyleLbl="alignAccFollowNode1" presStyleIdx="2" presStyleCnt="10" custScaleX="130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917BB-87BB-41C0-B45C-E45304B104E4}" type="pres">
      <dgm:prSet presAssocID="{6380F1FA-E21D-486E-AF71-461D653D31A7}" presName="vSp" presStyleCnt="0"/>
      <dgm:spPr/>
    </dgm:pt>
    <dgm:pt modelId="{92DC8676-9AA8-40E8-8EE1-B2C84F7AF98D}" type="pres">
      <dgm:prSet presAssocID="{DCDD7FEE-CD18-41F2-A5D5-83260DECDBD7}" presName="horFlow" presStyleCnt="0"/>
      <dgm:spPr/>
    </dgm:pt>
    <dgm:pt modelId="{9213AFB5-BFB4-498C-ABFE-5423470D3AF5}" type="pres">
      <dgm:prSet presAssocID="{DCDD7FEE-CD18-41F2-A5D5-83260DECDBD7}" presName="bigChev" presStyleLbl="node1" presStyleIdx="2" presStyleCnt="4"/>
      <dgm:spPr/>
      <dgm:t>
        <a:bodyPr/>
        <a:lstStyle/>
        <a:p>
          <a:endParaRPr lang="en-US"/>
        </a:p>
      </dgm:t>
    </dgm:pt>
    <dgm:pt modelId="{72BFE024-2A71-4176-9003-D36EDF2729AC}" type="pres">
      <dgm:prSet presAssocID="{FF5C46C8-C289-4E57-9EF7-55820F310225}" presName="parTrans" presStyleCnt="0"/>
      <dgm:spPr/>
    </dgm:pt>
    <dgm:pt modelId="{75C263A7-F6B2-4DC1-BB69-2DB6D8FD55EA}" type="pres">
      <dgm:prSet presAssocID="{6EC53940-C6F8-40B2-AAC9-6D5BBFEB9F9E}" presName="node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C5865-01D8-4EC2-9863-E6BFEDA83F4E}" type="pres">
      <dgm:prSet presAssocID="{923E996B-E514-4FA1-88A9-161865A4A3FA}" presName="sibTrans" presStyleCnt="0"/>
      <dgm:spPr/>
    </dgm:pt>
    <dgm:pt modelId="{3103B384-2CB8-4E9B-BC1D-BFF23E4CC9F0}" type="pres">
      <dgm:prSet presAssocID="{8AF38051-7626-4E01-99FE-C92E090F6ACE}" presName="node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E2D76-528D-4C22-AAB0-21252908F560}" type="pres">
      <dgm:prSet presAssocID="{2B9C2C77-69F8-451E-BC18-2C0FA51D6681}" presName="sibTrans" presStyleCnt="0"/>
      <dgm:spPr/>
    </dgm:pt>
    <dgm:pt modelId="{94B10B2E-17F8-4A8D-A85A-AAEEF694140E}" type="pres">
      <dgm:prSet presAssocID="{A714CFC3-AF7D-448B-B37D-6648C5C2DA0C}" presName="node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4A15-06BF-4284-ABA7-1E7EB38F07F2}" type="pres">
      <dgm:prSet presAssocID="{DCDD7FEE-CD18-41F2-A5D5-83260DECDBD7}" presName="vSp" presStyleCnt="0"/>
      <dgm:spPr/>
    </dgm:pt>
    <dgm:pt modelId="{A6228881-5AA3-44AE-98E3-373AF486D34F}" type="pres">
      <dgm:prSet presAssocID="{AD40DF37-71E6-4F21-B19F-C286CF3783BE}" presName="horFlow" presStyleCnt="0"/>
      <dgm:spPr/>
    </dgm:pt>
    <dgm:pt modelId="{219AF4E0-A0F8-4917-8E90-BDEA66647484}" type="pres">
      <dgm:prSet presAssocID="{AD40DF37-71E6-4F21-B19F-C286CF3783BE}" presName="bigChev" presStyleLbl="node1" presStyleIdx="3" presStyleCnt="4"/>
      <dgm:spPr/>
      <dgm:t>
        <a:bodyPr/>
        <a:lstStyle/>
        <a:p>
          <a:endParaRPr lang="en-US"/>
        </a:p>
      </dgm:t>
    </dgm:pt>
    <dgm:pt modelId="{42F2F61B-9807-4E7E-9C23-77D32EE26363}" type="pres">
      <dgm:prSet presAssocID="{2EF2BBF7-06A6-4359-AB5C-67F31F55B232}" presName="parTrans" presStyleCnt="0"/>
      <dgm:spPr/>
    </dgm:pt>
    <dgm:pt modelId="{CECE580C-2029-4910-907D-6C72C2BBCDBF}" type="pres">
      <dgm:prSet presAssocID="{547D29B9-98DE-4CC3-8BBA-56A7142BB58E}" presName="node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CF66D-F2CD-4054-802A-1E1D55FCB590}" type="pres">
      <dgm:prSet presAssocID="{1471872E-2874-4496-88C2-77E819874421}" presName="sibTrans" presStyleCnt="0"/>
      <dgm:spPr/>
    </dgm:pt>
    <dgm:pt modelId="{62A9B23E-B441-47E4-8359-DF32FD95A74E}" type="pres">
      <dgm:prSet presAssocID="{B94BC46E-379D-4E3E-9C64-0D2C31F77F3B}" presName="node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FE50E-4A8C-4D3A-9601-4EE2852CE354}" type="pres">
      <dgm:prSet presAssocID="{9A731D5D-B06C-46A6-B189-23B151F9ACD1}" presName="sibTrans" presStyleCnt="0"/>
      <dgm:spPr/>
    </dgm:pt>
    <dgm:pt modelId="{C858C4D2-9972-432F-8334-A9E6C08E5F34}" type="pres">
      <dgm:prSet presAssocID="{2832429D-6B14-44BE-92CB-8288730C8B6E}" presName="node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DA17C-E7B4-4BDC-A39A-9359CEB0731B}" type="pres">
      <dgm:prSet presAssocID="{2092FDA8-89C3-4FAC-89E2-391674A9B71E}" presName="sibTrans" presStyleCnt="0"/>
      <dgm:spPr/>
    </dgm:pt>
    <dgm:pt modelId="{3693DAF1-C9C8-4814-B141-765EFE983E0C}" type="pres">
      <dgm:prSet presAssocID="{F2FCE637-E9CA-46FE-8C2D-C79798CBE715}" presName="node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5C11AA-D9C7-425E-9321-293C7173F233}" type="presOf" srcId="{A714CFC3-AF7D-448B-B37D-6648C5C2DA0C}" destId="{94B10B2E-17F8-4A8D-A85A-AAEEF694140E}" srcOrd="0" destOrd="0" presId="urn:microsoft.com/office/officeart/2005/8/layout/lProcess3"/>
    <dgm:cxn modelId="{FBB0DC1A-A828-42DB-B423-83DA843DC35A}" type="presOf" srcId="{2832429D-6B14-44BE-92CB-8288730C8B6E}" destId="{C858C4D2-9972-432F-8334-A9E6C08E5F34}" srcOrd="0" destOrd="0" presId="urn:microsoft.com/office/officeart/2005/8/layout/lProcess3"/>
    <dgm:cxn modelId="{B38F824D-119C-40DB-9093-C2038E4C83B6}" type="presOf" srcId="{6380F1FA-E21D-486E-AF71-461D653D31A7}" destId="{DD913B17-8106-4FEA-9E60-7259149FC40D}" srcOrd="0" destOrd="0" presId="urn:microsoft.com/office/officeart/2005/8/layout/lProcess3"/>
    <dgm:cxn modelId="{85521B2D-A132-439C-B4C2-3F566E16ABE9}" srcId="{DCDD7FEE-CD18-41F2-A5D5-83260DECDBD7}" destId="{8AF38051-7626-4E01-99FE-C92E090F6ACE}" srcOrd="1" destOrd="0" parTransId="{48A0F283-4CBF-4AA2-AAB3-FDCA59313AC4}" sibTransId="{2B9C2C77-69F8-451E-BC18-2C0FA51D6681}"/>
    <dgm:cxn modelId="{125ADCAB-DA55-4EE5-8E7F-3D5A2A1E5E0F}" type="presOf" srcId="{AD40DF37-71E6-4F21-B19F-C286CF3783BE}" destId="{219AF4E0-A0F8-4917-8E90-BDEA66647484}" srcOrd="0" destOrd="0" presId="urn:microsoft.com/office/officeart/2005/8/layout/lProcess3"/>
    <dgm:cxn modelId="{13145C95-D008-4285-8227-A088DCE7AF1E}" srcId="{8762ECFE-E77F-4413-BA70-886D400E578B}" destId="{DCDD7FEE-CD18-41F2-A5D5-83260DECDBD7}" srcOrd="2" destOrd="0" parTransId="{E53B595F-F2AD-46E1-BE19-4F05A5F1FBDF}" sibTransId="{8B046140-E2B1-411A-963A-E587471C4EE9}"/>
    <dgm:cxn modelId="{B18850AA-7CD8-43C3-AB4C-B175B00461A8}" type="presOf" srcId="{8AF38051-7626-4E01-99FE-C92E090F6ACE}" destId="{3103B384-2CB8-4E9B-BC1D-BFF23E4CC9F0}" srcOrd="0" destOrd="0" presId="urn:microsoft.com/office/officeart/2005/8/layout/lProcess3"/>
    <dgm:cxn modelId="{C2FBEB7F-64B7-4420-9359-382F1452E5B8}" type="presOf" srcId="{6E674244-29DD-49C8-B879-E96078DA61B5}" destId="{DD79F38C-84BA-4D0F-AE5B-03CB137DDB59}" srcOrd="0" destOrd="0" presId="urn:microsoft.com/office/officeart/2005/8/layout/lProcess3"/>
    <dgm:cxn modelId="{A23E85C0-A126-400C-97EE-4D1D9D02280E}" type="presOf" srcId="{F2FCE637-E9CA-46FE-8C2D-C79798CBE715}" destId="{3693DAF1-C9C8-4814-B141-765EFE983E0C}" srcOrd="0" destOrd="0" presId="urn:microsoft.com/office/officeart/2005/8/layout/lProcess3"/>
    <dgm:cxn modelId="{F298E82D-10CB-4E92-8CDD-E5224F9FA261}" srcId="{6380F1FA-E21D-486E-AF71-461D653D31A7}" destId="{6E674244-29DD-49C8-B879-E96078DA61B5}" srcOrd="0" destOrd="0" parTransId="{AA8FD62D-F42A-41D1-854C-6AFCF3B28FC2}" sibTransId="{0E262130-88D7-46C6-85B9-68B985807480}"/>
    <dgm:cxn modelId="{8CC2B318-B69A-4FF9-B011-C6D803144A55}" srcId="{AD40DF37-71E6-4F21-B19F-C286CF3783BE}" destId="{F2FCE637-E9CA-46FE-8C2D-C79798CBE715}" srcOrd="3" destOrd="0" parTransId="{3C30B02C-429C-43A3-8126-8E4D16408454}" sibTransId="{1FD10A7C-0A7E-42C9-9E38-6614599A631E}"/>
    <dgm:cxn modelId="{164EDBB0-A3E3-4D04-BC3C-495C0975DF52}" srcId="{AD40DF37-71E6-4F21-B19F-C286CF3783BE}" destId="{2832429D-6B14-44BE-92CB-8288730C8B6E}" srcOrd="2" destOrd="0" parTransId="{CC8F62B7-3E5E-4C03-AF12-B1B0ABED819A}" sibTransId="{2092FDA8-89C3-4FAC-89E2-391674A9B71E}"/>
    <dgm:cxn modelId="{322EC632-D21D-4776-AB6F-BE6EC9D1DDA9}" srcId="{6380F1FA-E21D-486E-AF71-461D653D31A7}" destId="{155E7FA8-43B2-4F3A-9F19-81EBD7CC8A2F}" srcOrd="1" destOrd="0" parTransId="{1AE4256B-2C11-4F44-B9F2-AF5DA9BD77E8}" sibTransId="{2676B585-611C-4DEA-A440-2F92AE381D89}"/>
    <dgm:cxn modelId="{4FFA1ABD-9B09-4EE8-A137-31C944FF9FE7}" srcId="{8762ECFE-E77F-4413-BA70-886D400E578B}" destId="{6380F1FA-E21D-486E-AF71-461D653D31A7}" srcOrd="1" destOrd="0" parTransId="{5147FF35-5166-4E68-A2F4-276F5641A729}" sibTransId="{99F23280-4E3C-450B-81F9-F188955745F6}"/>
    <dgm:cxn modelId="{E5453E90-A462-4F66-8BEF-434EB1FD058A}" srcId="{AD40DF37-71E6-4F21-B19F-C286CF3783BE}" destId="{547D29B9-98DE-4CC3-8BBA-56A7142BB58E}" srcOrd="0" destOrd="0" parTransId="{2EF2BBF7-06A6-4359-AB5C-67F31F55B232}" sibTransId="{1471872E-2874-4496-88C2-77E819874421}"/>
    <dgm:cxn modelId="{F6393A07-3B2E-4F71-8E66-8F12E906AD39}" srcId="{DCDD7FEE-CD18-41F2-A5D5-83260DECDBD7}" destId="{A714CFC3-AF7D-448B-B37D-6648C5C2DA0C}" srcOrd="2" destOrd="0" parTransId="{0FF793D0-7CAE-48DD-9ED5-60A959FE07AF}" sibTransId="{20E3F9CA-0A92-49D1-98CA-3998B02A18EC}"/>
    <dgm:cxn modelId="{4D468936-F339-412C-ABCB-9AB674C424F9}" srcId="{8762ECFE-E77F-4413-BA70-886D400E578B}" destId="{AD40DF37-71E6-4F21-B19F-C286CF3783BE}" srcOrd="3" destOrd="0" parTransId="{1E1FE2AA-B598-47E2-9749-DD55A40A4469}" sibTransId="{41FBC2FF-3A43-4840-93EE-7A77E5D92321}"/>
    <dgm:cxn modelId="{FA1968A7-264A-4625-AFD0-8E4D4A4C7D77}" type="presOf" srcId="{6EC53940-C6F8-40B2-AAC9-6D5BBFEB9F9E}" destId="{75C263A7-F6B2-4DC1-BB69-2DB6D8FD55EA}" srcOrd="0" destOrd="0" presId="urn:microsoft.com/office/officeart/2005/8/layout/lProcess3"/>
    <dgm:cxn modelId="{753B2EC1-EA3F-438E-98A6-FB59FE904618}" type="presOf" srcId="{155E7FA8-43B2-4F3A-9F19-81EBD7CC8A2F}" destId="{514E91F6-59D8-4D68-ABF0-C66C9AD9C046}" srcOrd="0" destOrd="0" presId="urn:microsoft.com/office/officeart/2005/8/layout/lProcess3"/>
    <dgm:cxn modelId="{B3F2689F-0DB8-44D4-823B-1FBCBBAC4C76}" srcId="{DCDD7FEE-CD18-41F2-A5D5-83260DECDBD7}" destId="{6EC53940-C6F8-40B2-AAC9-6D5BBFEB9F9E}" srcOrd="0" destOrd="0" parTransId="{FF5C46C8-C289-4E57-9EF7-55820F310225}" sibTransId="{923E996B-E514-4FA1-88A9-161865A4A3FA}"/>
    <dgm:cxn modelId="{BD07B758-ABBC-4419-AD21-69545D35EB9F}" type="presOf" srcId="{211EAFE7-77D9-4C12-B7D3-60E48111F733}" destId="{0BBCD5E3-91EB-43B7-926F-33D547AE322F}" srcOrd="0" destOrd="0" presId="urn:microsoft.com/office/officeart/2005/8/layout/lProcess3"/>
    <dgm:cxn modelId="{88DD4FF8-B008-45A7-9EF9-499F2324F7B3}" type="presOf" srcId="{D0FD0E50-5E09-4576-8FB5-E53641A4FB28}" destId="{C0618019-F1C4-48F1-807E-2A57A054151F}" srcOrd="0" destOrd="0" presId="urn:microsoft.com/office/officeart/2005/8/layout/lProcess3"/>
    <dgm:cxn modelId="{130E146E-E323-45E1-B8B0-4A0EC2541968}" srcId="{D0FD0E50-5E09-4576-8FB5-E53641A4FB28}" destId="{211EAFE7-77D9-4C12-B7D3-60E48111F733}" srcOrd="0" destOrd="0" parTransId="{229168CA-DAB6-4FD1-9B5E-C4F41000A395}" sibTransId="{6CCD5CED-62C5-4DB8-A678-10C7BFA0CBC0}"/>
    <dgm:cxn modelId="{6C1E0E82-0E16-4F9C-BF62-323D53E5DFC9}" srcId="{8762ECFE-E77F-4413-BA70-886D400E578B}" destId="{D0FD0E50-5E09-4576-8FB5-E53641A4FB28}" srcOrd="0" destOrd="0" parTransId="{F03EFB48-2794-471C-A8E8-615B78EECD42}" sibTransId="{FA691274-9876-429A-814E-E609C5C90D3D}"/>
    <dgm:cxn modelId="{05BF0882-6ED1-4BC0-A0C8-D4C1283B5738}" type="presOf" srcId="{547D29B9-98DE-4CC3-8BBA-56A7142BB58E}" destId="{CECE580C-2029-4910-907D-6C72C2BBCDBF}" srcOrd="0" destOrd="0" presId="urn:microsoft.com/office/officeart/2005/8/layout/lProcess3"/>
    <dgm:cxn modelId="{68F853E2-11E1-45D9-AD9C-1A44528C6CF2}" type="presOf" srcId="{DCDD7FEE-CD18-41F2-A5D5-83260DECDBD7}" destId="{9213AFB5-BFB4-498C-ABFE-5423470D3AF5}" srcOrd="0" destOrd="0" presId="urn:microsoft.com/office/officeart/2005/8/layout/lProcess3"/>
    <dgm:cxn modelId="{2371BCBD-C83C-46E6-A973-3A01DFFC34AB}" type="presOf" srcId="{B94BC46E-379D-4E3E-9C64-0D2C31F77F3B}" destId="{62A9B23E-B441-47E4-8359-DF32FD95A74E}" srcOrd="0" destOrd="0" presId="urn:microsoft.com/office/officeart/2005/8/layout/lProcess3"/>
    <dgm:cxn modelId="{7A651486-A569-47E7-91AB-C5B7CA9C9E35}" srcId="{AD40DF37-71E6-4F21-B19F-C286CF3783BE}" destId="{B94BC46E-379D-4E3E-9C64-0D2C31F77F3B}" srcOrd="1" destOrd="0" parTransId="{AA013F26-0BA6-45DB-A7F8-ECE369E8456B}" sibTransId="{9A731D5D-B06C-46A6-B189-23B151F9ACD1}"/>
    <dgm:cxn modelId="{D4692808-5292-4ECE-A584-CC68247DF66C}" type="presOf" srcId="{8762ECFE-E77F-4413-BA70-886D400E578B}" destId="{9A8B30DE-FB36-46E3-8290-1685C2E0E669}" srcOrd="0" destOrd="0" presId="urn:microsoft.com/office/officeart/2005/8/layout/lProcess3"/>
    <dgm:cxn modelId="{AD89522B-8182-4F2F-955A-88B647452CC1}" type="presParOf" srcId="{9A8B30DE-FB36-46E3-8290-1685C2E0E669}" destId="{C01E8DBA-9A41-460E-BCEF-AA2B6A3D5DF5}" srcOrd="0" destOrd="0" presId="urn:microsoft.com/office/officeart/2005/8/layout/lProcess3"/>
    <dgm:cxn modelId="{AD605E2F-A18B-4236-B971-4B3A2CF6498A}" type="presParOf" srcId="{C01E8DBA-9A41-460E-BCEF-AA2B6A3D5DF5}" destId="{C0618019-F1C4-48F1-807E-2A57A054151F}" srcOrd="0" destOrd="0" presId="urn:microsoft.com/office/officeart/2005/8/layout/lProcess3"/>
    <dgm:cxn modelId="{638AD1BF-14CD-4D9C-8120-C3D1924D9189}" type="presParOf" srcId="{C01E8DBA-9A41-460E-BCEF-AA2B6A3D5DF5}" destId="{CE45F39F-1AEB-42E6-84B7-1D96233EE909}" srcOrd="1" destOrd="0" presId="urn:microsoft.com/office/officeart/2005/8/layout/lProcess3"/>
    <dgm:cxn modelId="{8FF319AA-FF48-4A03-9BF0-4426129CCBEE}" type="presParOf" srcId="{C01E8DBA-9A41-460E-BCEF-AA2B6A3D5DF5}" destId="{0BBCD5E3-91EB-43B7-926F-33D547AE322F}" srcOrd="2" destOrd="0" presId="urn:microsoft.com/office/officeart/2005/8/layout/lProcess3"/>
    <dgm:cxn modelId="{DC5EA710-DAE7-421A-9118-626B30187D61}" type="presParOf" srcId="{9A8B30DE-FB36-46E3-8290-1685C2E0E669}" destId="{0610D48B-332C-4A69-AEF1-FDD5E70D1C53}" srcOrd="1" destOrd="0" presId="urn:microsoft.com/office/officeart/2005/8/layout/lProcess3"/>
    <dgm:cxn modelId="{F6AD6A32-98D3-4326-9CE1-2B40E773AF2E}" type="presParOf" srcId="{9A8B30DE-FB36-46E3-8290-1685C2E0E669}" destId="{BF6AEF20-E332-49AF-B8D4-6D1CD298D85E}" srcOrd="2" destOrd="0" presId="urn:microsoft.com/office/officeart/2005/8/layout/lProcess3"/>
    <dgm:cxn modelId="{33972726-3834-41B8-ACC5-CC20F6834634}" type="presParOf" srcId="{BF6AEF20-E332-49AF-B8D4-6D1CD298D85E}" destId="{DD913B17-8106-4FEA-9E60-7259149FC40D}" srcOrd="0" destOrd="0" presId="urn:microsoft.com/office/officeart/2005/8/layout/lProcess3"/>
    <dgm:cxn modelId="{047B524A-FF55-43A4-881E-1E58FE420CB9}" type="presParOf" srcId="{BF6AEF20-E332-49AF-B8D4-6D1CD298D85E}" destId="{3299E9F3-8DAC-41B7-8529-F91BA3805EF3}" srcOrd="1" destOrd="0" presId="urn:microsoft.com/office/officeart/2005/8/layout/lProcess3"/>
    <dgm:cxn modelId="{C4A1BFEC-854F-4E48-9C6B-F3B3FBC4AC41}" type="presParOf" srcId="{BF6AEF20-E332-49AF-B8D4-6D1CD298D85E}" destId="{DD79F38C-84BA-4D0F-AE5B-03CB137DDB59}" srcOrd="2" destOrd="0" presId="urn:microsoft.com/office/officeart/2005/8/layout/lProcess3"/>
    <dgm:cxn modelId="{FB13878F-ACFA-4D1C-BFEA-62D9D1EAF46C}" type="presParOf" srcId="{BF6AEF20-E332-49AF-B8D4-6D1CD298D85E}" destId="{C7126FBE-B37D-4AEA-887E-86B48371814C}" srcOrd="3" destOrd="0" presId="urn:microsoft.com/office/officeart/2005/8/layout/lProcess3"/>
    <dgm:cxn modelId="{FE8B9FDD-0124-48DC-8BF3-B9E83D7F8F38}" type="presParOf" srcId="{BF6AEF20-E332-49AF-B8D4-6D1CD298D85E}" destId="{514E91F6-59D8-4D68-ABF0-C66C9AD9C046}" srcOrd="4" destOrd="0" presId="urn:microsoft.com/office/officeart/2005/8/layout/lProcess3"/>
    <dgm:cxn modelId="{A69D8930-6D65-442F-B95C-010C4A16BEC7}" type="presParOf" srcId="{9A8B30DE-FB36-46E3-8290-1685C2E0E669}" destId="{67E917BB-87BB-41C0-B45C-E45304B104E4}" srcOrd="3" destOrd="0" presId="urn:microsoft.com/office/officeart/2005/8/layout/lProcess3"/>
    <dgm:cxn modelId="{87010DC2-F52D-4E16-8E32-9EB2E21B7162}" type="presParOf" srcId="{9A8B30DE-FB36-46E3-8290-1685C2E0E669}" destId="{92DC8676-9AA8-40E8-8EE1-B2C84F7AF98D}" srcOrd="4" destOrd="0" presId="urn:microsoft.com/office/officeart/2005/8/layout/lProcess3"/>
    <dgm:cxn modelId="{8CC7FBD5-5D58-4422-BC68-59425B56B1E5}" type="presParOf" srcId="{92DC8676-9AA8-40E8-8EE1-B2C84F7AF98D}" destId="{9213AFB5-BFB4-498C-ABFE-5423470D3AF5}" srcOrd="0" destOrd="0" presId="urn:microsoft.com/office/officeart/2005/8/layout/lProcess3"/>
    <dgm:cxn modelId="{F0CF583D-8C43-434E-8350-14992D577247}" type="presParOf" srcId="{92DC8676-9AA8-40E8-8EE1-B2C84F7AF98D}" destId="{72BFE024-2A71-4176-9003-D36EDF2729AC}" srcOrd="1" destOrd="0" presId="urn:microsoft.com/office/officeart/2005/8/layout/lProcess3"/>
    <dgm:cxn modelId="{565475D7-1BF3-4E97-A92F-4805F534B83A}" type="presParOf" srcId="{92DC8676-9AA8-40E8-8EE1-B2C84F7AF98D}" destId="{75C263A7-F6B2-4DC1-BB69-2DB6D8FD55EA}" srcOrd="2" destOrd="0" presId="urn:microsoft.com/office/officeart/2005/8/layout/lProcess3"/>
    <dgm:cxn modelId="{5EA16482-E966-4E05-BE94-F6893CED4B12}" type="presParOf" srcId="{92DC8676-9AA8-40E8-8EE1-B2C84F7AF98D}" destId="{800C5865-01D8-4EC2-9863-E6BFEDA83F4E}" srcOrd="3" destOrd="0" presId="urn:microsoft.com/office/officeart/2005/8/layout/lProcess3"/>
    <dgm:cxn modelId="{7F90BFBE-A340-4112-8B01-D7EE1157237F}" type="presParOf" srcId="{92DC8676-9AA8-40E8-8EE1-B2C84F7AF98D}" destId="{3103B384-2CB8-4E9B-BC1D-BFF23E4CC9F0}" srcOrd="4" destOrd="0" presId="urn:microsoft.com/office/officeart/2005/8/layout/lProcess3"/>
    <dgm:cxn modelId="{7D1FC00E-7DAF-417B-8BE3-930ECF0E4D7B}" type="presParOf" srcId="{92DC8676-9AA8-40E8-8EE1-B2C84F7AF98D}" destId="{B4FE2D76-528D-4C22-AAB0-21252908F560}" srcOrd="5" destOrd="0" presId="urn:microsoft.com/office/officeart/2005/8/layout/lProcess3"/>
    <dgm:cxn modelId="{DA276E99-4578-4541-A80E-30ED24C28419}" type="presParOf" srcId="{92DC8676-9AA8-40E8-8EE1-B2C84F7AF98D}" destId="{94B10B2E-17F8-4A8D-A85A-AAEEF694140E}" srcOrd="6" destOrd="0" presId="urn:microsoft.com/office/officeart/2005/8/layout/lProcess3"/>
    <dgm:cxn modelId="{D4684AE4-A267-4160-80CF-BC79065556BE}" type="presParOf" srcId="{9A8B30DE-FB36-46E3-8290-1685C2E0E669}" destId="{8A8B4A15-06BF-4284-ABA7-1E7EB38F07F2}" srcOrd="5" destOrd="0" presId="urn:microsoft.com/office/officeart/2005/8/layout/lProcess3"/>
    <dgm:cxn modelId="{99E491A4-AE1E-49A7-B447-79BB2324E197}" type="presParOf" srcId="{9A8B30DE-FB36-46E3-8290-1685C2E0E669}" destId="{A6228881-5AA3-44AE-98E3-373AF486D34F}" srcOrd="6" destOrd="0" presId="urn:microsoft.com/office/officeart/2005/8/layout/lProcess3"/>
    <dgm:cxn modelId="{701ABBBD-6865-40D7-B876-F20DB1168BA0}" type="presParOf" srcId="{A6228881-5AA3-44AE-98E3-373AF486D34F}" destId="{219AF4E0-A0F8-4917-8E90-BDEA66647484}" srcOrd="0" destOrd="0" presId="urn:microsoft.com/office/officeart/2005/8/layout/lProcess3"/>
    <dgm:cxn modelId="{F0A740CB-6E65-4D34-82BC-AB67952C2F5C}" type="presParOf" srcId="{A6228881-5AA3-44AE-98E3-373AF486D34F}" destId="{42F2F61B-9807-4E7E-9C23-77D32EE26363}" srcOrd="1" destOrd="0" presId="urn:microsoft.com/office/officeart/2005/8/layout/lProcess3"/>
    <dgm:cxn modelId="{1BFA3A41-A909-414C-BF60-B85B1B05C43C}" type="presParOf" srcId="{A6228881-5AA3-44AE-98E3-373AF486D34F}" destId="{CECE580C-2029-4910-907D-6C72C2BBCDBF}" srcOrd="2" destOrd="0" presId="urn:microsoft.com/office/officeart/2005/8/layout/lProcess3"/>
    <dgm:cxn modelId="{A498A7E2-1299-4795-9236-0ED2FFEBE141}" type="presParOf" srcId="{A6228881-5AA3-44AE-98E3-373AF486D34F}" destId="{CBECF66D-F2CD-4054-802A-1E1D55FCB590}" srcOrd="3" destOrd="0" presId="urn:microsoft.com/office/officeart/2005/8/layout/lProcess3"/>
    <dgm:cxn modelId="{B30DD9CC-0151-4B55-A651-8BBAA1704E07}" type="presParOf" srcId="{A6228881-5AA3-44AE-98E3-373AF486D34F}" destId="{62A9B23E-B441-47E4-8359-DF32FD95A74E}" srcOrd="4" destOrd="0" presId="urn:microsoft.com/office/officeart/2005/8/layout/lProcess3"/>
    <dgm:cxn modelId="{836A1288-82A7-4B6F-891B-B93B4C8714F0}" type="presParOf" srcId="{A6228881-5AA3-44AE-98E3-373AF486D34F}" destId="{651FE50E-4A8C-4D3A-9601-4EE2852CE354}" srcOrd="5" destOrd="0" presId="urn:microsoft.com/office/officeart/2005/8/layout/lProcess3"/>
    <dgm:cxn modelId="{3463547C-3D17-4785-9F02-ECE1F2363844}" type="presParOf" srcId="{A6228881-5AA3-44AE-98E3-373AF486D34F}" destId="{C858C4D2-9972-432F-8334-A9E6C08E5F34}" srcOrd="6" destOrd="0" presId="urn:microsoft.com/office/officeart/2005/8/layout/lProcess3"/>
    <dgm:cxn modelId="{AFA0F8FF-33BE-4642-A970-FB97C947DB31}" type="presParOf" srcId="{A6228881-5AA3-44AE-98E3-373AF486D34F}" destId="{ADCDA17C-E7B4-4BDC-A39A-9359CEB0731B}" srcOrd="7" destOrd="0" presId="urn:microsoft.com/office/officeart/2005/8/layout/lProcess3"/>
    <dgm:cxn modelId="{A51C1FE1-157C-4F4F-8955-865E59B17438}" type="presParOf" srcId="{A6228881-5AA3-44AE-98E3-373AF486D34F}" destId="{3693DAF1-C9C8-4814-B141-765EFE983E0C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B447C9-E9A2-4812-9991-63829CDB10BA}" type="doc">
      <dgm:prSet loTypeId="urn:microsoft.com/office/officeart/2005/8/layout/cycle2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FE1AC35-F9F3-408F-B688-1F5B2524FFFA}">
      <dgm:prSet phldrT="[Text]"/>
      <dgm:spPr/>
      <dgm:t>
        <a:bodyPr/>
        <a:lstStyle/>
        <a:p>
          <a:r>
            <a:rPr lang="en-US" dirty="0" smtClean="0"/>
            <a:t>Animals</a:t>
          </a:r>
          <a:endParaRPr lang="en-US" dirty="0"/>
        </a:p>
      </dgm:t>
    </dgm:pt>
    <dgm:pt modelId="{42BC977B-FF7A-49A2-BD29-781196CE522C}" type="parTrans" cxnId="{651F9E4C-8FB6-4F85-9FC4-3568A2727615}">
      <dgm:prSet/>
      <dgm:spPr/>
      <dgm:t>
        <a:bodyPr/>
        <a:lstStyle/>
        <a:p>
          <a:endParaRPr lang="en-US"/>
        </a:p>
      </dgm:t>
    </dgm:pt>
    <dgm:pt modelId="{4B7858A7-FB2C-4D41-9A1D-2A561FBA44C6}" type="sibTrans" cxnId="{651F9E4C-8FB6-4F85-9FC4-3568A2727615}">
      <dgm:prSet/>
      <dgm:spPr/>
      <dgm:t>
        <a:bodyPr/>
        <a:lstStyle/>
        <a:p>
          <a:endParaRPr lang="en-US"/>
        </a:p>
      </dgm:t>
    </dgm:pt>
    <dgm:pt modelId="{4E73D2D6-408C-4881-8D52-FC8908718AEB}">
      <dgm:prSet phldrT="[Text]"/>
      <dgm:spPr/>
      <dgm:t>
        <a:bodyPr/>
        <a:lstStyle/>
        <a:p>
          <a:r>
            <a:rPr lang="en-US" dirty="0" smtClean="0"/>
            <a:t>Science</a:t>
          </a:r>
          <a:endParaRPr lang="en-US" dirty="0"/>
        </a:p>
      </dgm:t>
    </dgm:pt>
    <dgm:pt modelId="{7F815E8D-E999-48D1-BA7F-4BEF948EF293}" type="parTrans" cxnId="{F675F199-3531-4C3F-80EA-629B9CBD8E59}">
      <dgm:prSet/>
      <dgm:spPr/>
      <dgm:t>
        <a:bodyPr/>
        <a:lstStyle/>
        <a:p>
          <a:endParaRPr lang="en-US"/>
        </a:p>
      </dgm:t>
    </dgm:pt>
    <dgm:pt modelId="{77E37864-11A6-40ED-8A56-0614AD30897C}" type="sibTrans" cxnId="{F675F199-3531-4C3F-80EA-629B9CBD8E59}">
      <dgm:prSet/>
      <dgm:spPr/>
      <dgm:t>
        <a:bodyPr/>
        <a:lstStyle/>
        <a:p>
          <a:endParaRPr lang="en-US"/>
        </a:p>
      </dgm:t>
    </dgm:pt>
    <dgm:pt modelId="{0969D577-1215-4049-8A65-A100802AC517}">
      <dgm:prSet phldrT="[Text]"/>
      <dgm:spPr/>
      <dgm:t>
        <a:bodyPr/>
        <a:lstStyle/>
        <a:p>
          <a:r>
            <a:rPr lang="en-US" dirty="0" smtClean="0"/>
            <a:t>Healthy eating</a:t>
          </a:r>
          <a:endParaRPr lang="en-US" dirty="0"/>
        </a:p>
      </dgm:t>
    </dgm:pt>
    <dgm:pt modelId="{FD2ADCD9-2E8B-4FF8-923B-65AA8B236A06}" type="parTrans" cxnId="{E93A5A0B-ACC6-4603-895B-F2A7C5E5BCE2}">
      <dgm:prSet/>
      <dgm:spPr/>
      <dgm:t>
        <a:bodyPr/>
        <a:lstStyle/>
        <a:p>
          <a:endParaRPr lang="en-US"/>
        </a:p>
      </dgm:t>
    </dgm:pt>
    <dgm:pt modelId="{0EC701D7-9D63-4F9B-A85A-79EEF862A0E0}" type="sibTrans" cxnId="{E93A5A0B-ACC6-4603-895B-F2A7C5E5BCE2}">
      <dgm:prSet/>
      <dgm:spPr/>
      <dgm:t>
        <a:bodyPr/>
        <a:lstStyle/>
        <a:p>
          <a:endParaRPr lang="en-US"/>
        </a:p>
      </dgm:t>
    </dgm:pt>
    <dgm:pt modelId="{3DD93B82-6903-47F6-BEB1-483F51C75001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A7BC9F5F-F619-4CCA-93A4-547FACE4CB19}" type="parTrans" cxnId="{43306412-CFB9-4AC1-B775-769797743DBB}">
      <dgm:prSet/>
      <dgm:spPr/>
      <dgm:t>
        <a:bodyPr/>
        <a:lstStyle/>
        <a:p>
          <a:endParaRPr lang="en-US"/>
        </a:p>
      </dgm:t>
    </dgm:pt>
    <dgm:pt modelId="{34F57A67-9EEE-492C-AF2A-38D4D64E5CA8}" type="sibTrans" cxnId="{43306412-CFB9-4AC1-B775-769797743DBB}">
      <dgm:prSet/>
      <dgm:spPr/>
      <dgm:t>
        <a:bodyPr/>
        <a:lstStyle/>
        <a:p>
          <a:endParaRPr lang="en-US"/>
        </a:p>
      </dgm:t>
    </dgm:pt>
    <dgm:pt modelId="{157D98F1-B5C8-4F99-956E-548F923C0FE7}">
      <dgm:prSet phldrT="[Text]"/>
      <dgm:spPr/>
      <dgm:t>
        <a:bodyPr/>
        <a:lstStyle/>
        <a:p>
          <a:r>
            <a:rPr lang="en-US" dirty="0" smtClean="0"/>
            <a:t>Food</a:t>
          </a:r>
          <a:endParaRPr lang="en-US" dirty="0"/>
        </a:p>
      </dgm:t>
    </dgm:pt>
    <dgm:pt modelId="{219671AC-69A1-41DA-9901-0B09C1D1CAC7}" type="parTrans" cxnId="{B33F3B10-6988-4FBD-8A11-55EB1F633CBE}">
      <dgm:prSet/>
      <dgm:spPr/>
      <dgm:t>
        <a:bodyPr/>
        <a:lstStyle/>
        <a:p>
          <a:endParaRPr lang="en-US"/>
        </a:p>
      </dgm:t>
    </dgm:pt>
    <dgm:pt modelId="{131DDDAF-6BD4-45BC-9A6A-C90B3F79F28C}" type="sibTrans" cxnId="{B33F3B10-6988-4FBD-8A11-55EB1F633CBE}">
      <dgm:prSet/>
      <dgm:spPr/>
      <dgm:t>
        <a:bodyPr/>
        <a:lstStyle/>
        <a:p>
          <a:endParaRPr lang="en-US"/>
        </a:p>
      </dgm:t>
    </dgm:pt>
    <dgm:pt modelId="{F2904C1E-3178-44ED-88C7-CD4C7B472248}" type="pres">
      <dgm:prSet presAssocID="{73B447C9-E9A2-4812-9991-63829CDB10B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0830D5-FB18-4B4D-9604-E60726034407}" type="pres">
      <dgm:prSet presAssocID="{1FE1AC35-F9F3-408F-B688-1F5B2524FFF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64BCA7-0704-49E0-B666-870DD3F455A1}" type="pres">
      <dgm:prSet presAssocID="{4B7858A7-FB2C-4D41-9A1D-2A561FBA44C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1B8479F-DB57-4958-9B67-B60C49A09004}" type="pres">
      <dgm:prSet presAssocID="{4B7858A7-FB2C-4D41-9A1D-2A561FBA44C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AACA55C-EAAA-4604-A80E-224FC916AA1B}" type="pres">
      <dgm:prSet presAssocID="{4E73D2D6-408C-4881-8D52-FC8908718A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19002-4BD0-44A9-96BA-4ACE4167086B}" type="pres">
      <dgm:prSet presAssocID="{77E37864-11A6-40ED-8A56-0614AD30897C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E9E2FA6-4CF2-4AF2-B799-9D0D79F92591}" type="pres">
      <dgm:prSet presAssocID="{77E37864-11A6-40ED-8A56-0614AD30897C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29A9B5A-10B5-457A-9047-B15361D95F88}" type="pres">
      <dgm:prSet presAssocID="{0969D577-1215-4049-8A65-A100802AC51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DA434-F547-4C10-A085-BACEA5059B96}" type="pres">
      <dgm:prSet presAssocID="{0EC701D7-9D63-4F9B-A85A-79EEF862A0E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03C9407-A702-4C00-8C32-6BBA99C9BAA9}" type="pres">
      <dgm:prSet presAssocID="{0EC701D7-9D63-4F9B-A85A-79EEF862A0E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18EF383-C86E-4106-982D-E95F38B26280}" type="pres">
      <dgm:prSet presAssocID="{3DD93B82-6903-47F6-BEB1-483F51C750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10B74-3286-497C-97C3-62A8643AEDA2}" type="pres">
      <dgm:prSet presAssocID="{34F57A67-9EEE-492C-AF2A-38D4D64E5CA8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783BA4D-085F-41D2-BA9E-8CDE9730025A}" type="pres">
      <dgm:prSet presAssocID="{34F57A67-9EEE-492C-AF2A-38D4D64E5CA8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90C5AC5-B4E8-47E2-BB60-F88023A554DB}" type="pres">
      <dgm:prSet presAssocID="{157D98F1-B5C8-4F99-956E-548F923C0F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81AF3-2E31-4C63-9B44-0C7CC3C0D89C}" type="pres">
      <dgm:prSet presAssocID="{131DDDAF-6BD4-45BC-9A6A-C90B3F79F28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6ECAFA4C-6A91-4FDA-9604-4EC47CC35D29}" type="pres">
      <dgm:prSet presAssocID="{131DDDAF-6BD4-45BC-9A6A-C90B3F79F28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3E4A8FF-E9C6-48F3-96C7-C54559D7869A}" type="presOf" srcId="{4B7858A7-FB2C-4D41-9A1D-2A561FBA44C6}" destId="{41B8479F-DB57-4958-9B67-B60C49A09004}" srcOrd="1" destOrd="0" presId="urn:microsoft.com/office/officeart/2005/8/layout/cycle2"/>
    <dgm:cxn modelId="{E93A5A0B-ACC6-4603-895B-F2A7C5E5BCE2}" srcId="{73B447C9-E9A2-4812-9991-63829CDB10BA}" destId="{0969D577-1215-4049-8A65-A100802AC517}" srcOrd="2" destOrd="0" parTransId="{FD2ADCD9-2E8B-4FF8-923B-65AA8B236A06}" sibTransId="{0EC701D7-9D63-4F9B-A85A-79EEF862A0E0}"/>
    <dgm:cxn modelId="{B33F3B10-6988-4FBD-8A11-55EB1F633CBE}" srcId="{73B447C9-E9A2-4812-9991-63829CDB10BA}" destId="{157D98F1-B5C8-4F99-956E-548F923C0FE7}" srcOrd="4" destOrd="0" parTransId="{219671AC-69A1-41DA-9901-0B09C1D1CAC7}" sibTransId="{131DDDAF-6BD4-45BC-9A6A-C90B3F79F28C}"/>
    <dgm:cxn modelId="{FBFE76A2-ACE6-4414-BE4A-616A686AD103}" type="presOf" srcId="{34F57A67-9EEE-492C-AF2A-38D4D64E5CA8}" destId="{9783BA4D-085F-41D2-BA9E-8CDE9730025A}" srcOrd="1" destOrd="0" presId="urn:microsoft.com/office/officeart/2005/8/layout/cycle2"/>
    <dgm:cxn modelId="{72D42B20-6B66-4524-8C52-1017B99533C7}" type="presOf" srcId="{157D98F1-B5C8-4F99-956E-548F923C0FE7}" destId="{090C5AC5-B4E8-47E2-BB60-F88023A554DB}" srcOrd="0" destOrd="0" presId="urn:microsoft.com/office/officeart/2005/8/layout/cycle2"/>
    <dgm:cxn modelId="{8FED5858-C82A-422C-9444-39668EB84B31}" type="presOf" srcId="{4B7858A7-FB2C-4D41-9A1D-2A561FBA44C6}" destId="{CE64BCA7-0704-49E0-B666-870DD3F455A1}" srcOrd="0" destOrd="0" presId="urn:microsoft.com/office/officeart/2005/8/layout/cycle2"/>
    <dgm:cxn modelId="{F675F199-3531-4C3F-80EA-629B9CBD8E59}" srcId="{73B447C9-E9A2-4812-9991-63829CDB10BA}" destId="{4E73D2D6-408C-4881-8D52-FC8908718AEB}" srcOrd="1" destOrd="0" parTransId="{7F815E8D-E999-48D1-BA7F-4BEF948EF293}" sibTransId="{77E37864-11A6-40ED-8A56-0614AD30897C}"/>
    <dgm:cxn modelId="{61546DF9-DA31-4C37-A7C5-2C45530E5D02}" type="presOf" srcId="{0EC701D7-9D63-4F9B-A85A-79EEF862A0E0}" destId="{103C9407-A702-4C00-8C32-6BBA99C9BAA9}" srcOrd="1" destOrd="0" presId="urn:microsoft.com/office/officeart/2005/8/layout/cycle2"/>
    <dgm:cxn modelId="{651F9E4C-8FB6-4F85-9FC4-3568A2727615}" srcId="{73B447C9-E9A2-4812-9991-63829CDB10BA}" destId="{1FE1AC35-F9F3-408F-B688-1F5B2524FFFA}" srcOrd="0" destOrd="0" parTransId="{42BC977B-FF7A-49A2-BD29-781196CE522C}" sibTransId="{4B7858A7-FB2C-4D41-9A1D-2A561FBA44C6}"/>
    <dgm:cxn modelId="{F7DCAF0B-D4A4-484A-9754-BEFAA3FC4601}" type="presOf" srcId="{4E73D2D6-408C-4881-8D52-FC8908718AEB}" destId="{4AACA55C-EAAA-4604-A80E-224FC916AA1B}" srcOrd="0" destOrd="0" presId="urn:microsoft.com/office/officeart/2005/8/layout/cycle2"/>
    <dgm:cxn modelId="{C8E829B5-7DEE-4401-AF07-F40ADC91552C}" type="presOf" srcId="{0EC701D7-9D63-4F9B-A85A-79EEF862A0E0}" destId="{8F8DA434-F547-4C10-A085-BACEA5059B96}" srcOrd="0" destOrd="0" presId="urn:microsoft.com/office/officeart/2005/8/layout/cycle2"/>
    <dgm:cxn modelId="{92790E8B-B54C-4C26-BEDC-DABA55255338}" type="presOf" srcId="{77E37864-11A6-40ED-8A56-0614AD30897C}" destId="{7E9E2FA6-4CF2-4AF2-B799-9D0D79F92591}" srcOrd="1" destOrd="0" presId="urn:microsoft.com/office/officeart/2005/8/layout/cycle2"/>
    <dgm:cxn modelId="{C47D8040-505A-4572-B849-804A5006A8C3}" type="presOf" srcId="{0969D577-1215-4049-8A65-A100802AC517}" destId="{329A9B5A-10B5-457A-9047-B15361D95F88}" srcOrd="0" destOrd="0" presId="urn:microsoft.com/office/officeart/2005/8/layout/cycle2"/>
    <dgm:cxn modelId="{391DCC85-4BE6-47D4-9207-1CD558AD3539}" type="presOf" srcId="{77E37864-11A6-40ED-8A56-0614AD30897C}" destId="{4E919002-4BD0-44A9-96BA-4ACE4167086B}" srcOrd="0" destOrd="0" presId="urn:microsoft.com/office/officeart/2005/8/layout/cycle2"/>
    <dgm:cxn modelId="{AD47E4AA-B763-4DEC-ABF1-7AE18DFB2792}" type="presOf" srcId="{73B447C9-E9A2-4812-9991-63829CDB10BA}" destId="{F2904C1E-3178-44ED-88C7-CD4C7B472248}" srcOrd="0" destOrd="0" presId="urn:microsoft.com/office/officeart/2005/8/layout/cycle2"/>
    <dgm:cxn modelId="{43306412-CFB9-4AC1-B775-769797743DBB}" srcId="{73B447C9-E9A2-4812-9991-63829CDB10BA}" destId="{3DD93B82-6903-47F6-BEB1-483F51C75001}" srcOrd="3" destOrd="0" parTransId="{A7BC9F5F-F619-4CCA-93A4-547FACE4CB19}" sibTransId="{34F57A67-9EEE-492C-AF2A-38D4D64E5CA8}"/>
    <dgm:cxn modelId="{4256EE32-B2C7-4830-B25F-520BBFD731D9}" type="presOf" srcId="{3DD93B82-6903-47F6-BEB1-483F51C75001}" destId="{818EF383-C86E-4106-982D-E95F38B26280}" srcOrd="0" destOrd="0" presId="urn:microsoft.com/office/officeart/2005/8/layout/cycle2"/>
    <dgm:cxn modelId="{76924D4C-86AF-4C69-9D56-AFD3E18B273F}" type="presOf" srcId="{131DDDAF-6BD4-45BC-9A6A-C90B3F79F28C}" destId="{EAD81AF3-2E31-4C63-9B44-0C7CC3C0D89C}" srcOrd="0" destOrd="0" presId="urn:microsoft.com/office/officeart/2005/8/layout/cycle2"/>
    <dgm:cxn modelId="{95ABADF5-362C-4144-844D-C892C8363CBA}" type="presOf" srcId="{34F57A67-9EEE-492C-AF2A-38D4D64E5CA8}" destId="{58A10B74-3286-497C-97C3-62A8643AEDA2}" srcOrd="0" destOrd="0" presId="urn:microsoft.com/office/officeart/2005/8/layout/cycle2"/>
    <dgm:cxn modelId="{8F00E837-3E3B-4DBA-AD95-5CCD7DB7CAE3}" type="presOf" srcId="{131DDDAF-6BD4-45BC-9A6A-C90B3F79F28C}" destId="{6ECAFA4C-6A91-4FDA-9604-4EC47CC35D29}" srcOrd="1" destOrd="0" presId="urn:microsoft.com/office/officeart/2005/8/layout/cycle2"/>
    <dgm:cxn modelId="{F0F72FA3-E088-4473-B1DE-33ECA148DF51}" type="presOf" srcId="{1FE1AC35-F9F3-408F-B688-1F5B2524FFFA}" destId="{880830D5-FB18-4B4D-9604-E60726034407}" srcOrd="0" destOrd="0" presId="urn:microsoft.com/office/officeart/2005/8/layout/cycle2"/>
    <dgm:cxn modelId="{4BE12220-9D9F-47E0-AFB3-08BD3043FFA9}" type="presParOf" srcId="{F2904C1E-3178-44ED-88C7-CD4C7B472248}" destId="{880830D5-FB18-4B4D-9604-E60726034407}" srcOrd="0" destOrd="0" presId="urn:microsoft.com/office/officeart/2005/8/layout/cycle2"/>
    <dgm:cxn modelId="{C43E55B1-1C7B-45AD-899A-2FAEB2220E60}" type="presParOf" srcId="{F2904C1E-3178-44ED-88C7-CD4C7B472248}" destId="{CE64BCA7-0704-49E0-B666-870DD3F455A1}" srcOrd="1" destOrd="0" presId="urn:microsoft.com/office/officeart/2005/8/layout/cycle2"/>
    <dgm:cxn modelId="{2A756171-D484-4DA2-8622-CC226648775F}" type="presParOf" srcId="{CE64BCA7-0704-49E0-B666-870DD3F455A1}" destId="{41B8479F-DB57-4958-9B67-B60C49A09004}" srcOrd="0" destOrd="0" presId="urn:microsoft.com/office/officeart/2005/8/layout/cycle2"/>
    <dgm:cxn modelId="{E58D4235-2D22-47BF-AAF9-24C7AC64F93E}" type="presParOf" srcId="{F2904C1E-3178-44ED-88C7-CD4C7B472248}" destId="{4AACA55C-EAAA-4604-A80E-224FC916AA1B}" srcOrd="2" destOrd="0" presId="urn:microsoft.com/office/officeart/2005/8/layout/cycle2"/>
    <dgm:cxn modelId="{1C701044-D18D-4A2A-832E-22FABBD896EE}" type="presParOf" srcId="{F2904C1E-3178-44ED-88C7-CD4C7B472248}" destId="{4E919002-4BD0-44A9-96BA-4ACE4167086B}" srcOrd="3" destOrd="0" presId="urn:microsoft.com/office/officeart/2005/8/layout/cycle2"/>
    <dgm:cxn modelId="{B96F1F16-3ADD-446A-9D1C-0F1BF4507BA6}" type="presParOf" srcId="{4E919002-4BD0-44A9-96BA-4ACE4167086B}" destId="{7E9E2FA6-4CF2-4AF2-B799-9D0D79F92591}" srcOrd="0" destOrd="0" presId="urn:microsoft.com/office/officeart/2005/8/layout/cycle2"/>
    <dgm:cxn modelId="{F9576ADF-8EF9-406F-82B6-D588E7769388}" type="presParOf" srcId="{F2904C1E-3178-44ED-88C7-CD4C7B472248}" destId="{329A9B5A-10B5-457A-9047-B15361D95F88}" srcOrd="4" destOrd="0" presId="urn:microsoft.com/office/officeart/2005/8/layout/cycle2"/>
    <dgm:cxn modelId="{B284BC51-3EDB-4AB3-BD8C-FEEC3C1AF428}" type="presParOf" srcId="{F2904C1E-3178-44ED-88C7-CD4C7B472248}" destId="{8F8DA434-F547-4C10-A085-BACEA5059B96}" srcOrd="5" destOrd="0" presId="urn:microsoft.com/office/officeart/2005/8/layout/cycle2"/>
    <dgm:cxn modelId="{F1012473-F449-4FF7-914D-280E333A3259}" type="presParOf" srcId="{8F8DA434-F547-4C10-A085-BACEA5059B96}" destId="{103C9407-A702-4C00-8C32-6BBA99C9BAA9}" srcOrd="0" destOrd="0" presId="urn:microsoft.com/office/officeart/2005/8/layout/cycle2"/>
    <dgm:cxn modelId="{8DE397F1-30E1-498E-BF95-5FD23DB5764D}" type="presParOf" srcId="{F2904C1E-3178-44ED-88C7-CD4C7B472248}" destId="{818EF383-C86E-4106-982D-E95F38B26280}" srcOrd="6" destOrd="0" presId="urn:microsoft.com/office/officeart/2005/8/layout/cycle2"/>
    <dgm:cxn modelId="{38B98C4F-85FC-420E-9475-81E79CC6BA67}" type="presParOf" srcId="{F2904C1E-3178-44ED-88C7-CD4C7B472248}" destId="{58A10B74-3286-497C-97C3-62A8643AEDA2}" srcOrd="7" destOrd="0" presId="urn:microsoft.com/office/officeart/2005/8/layout/cycle2"/>
    <dgm:cxn modelId="{2D4D0F01-EA00-46FE-927D-258830AABFC3}" type="presParOf" srcId="{58A10B74-3286-497C-97C3-62A8643AEDA2}" destId="{9783BA4D-085F-41D2-BA9E-8CDE9730025A}" srcOrd="0" destOrd="0" presId="urn:microsoft.com/office/officeart/2005/8/layout/cycle2"/>
    <dgm:cxn modelId="{3E701AB0-1B6F-423F-B01C-CB29097314EA}" type="presParOf" srcId="{F2904C1E-3178-44ED-88C7-CD4C7B472248}" destId="{090C5AC5-B4E8-47E2-BB60-F88023A554DB}" srcOrd="8" destOrd="0" presId="urn:microsoft.com/office/officeart/2005/8/layout/cycle2"/>
    <dgm:cxn modelId="{92C94C70-3AB6-4C52-A205-98158EEFA8D0}" type="presParOf" srcId="{F2904C1E-3178-44ED-88C7-CD4C7B472248}" destId="{EAD81AF3-2E31-4C63-9B44-0C7CC3C0D89C}" srcOrd="9" destOrd="0" presId="urn:microsoft.com/office/officeart/2005/8/layout/cycle2"/>
    <dgm:cxn modelId="{3D90B648-7399-4AE9-8512-02A6EAFDB111}" type="presParOf" srcId="{EAD81AF3-2E31-4C63-9B44-0C7CC3C0D89C}" destId="{6ECAFA4C-6A91-4FDA-9604-4EC47CC35D2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4B2A69-CD28-49AC-9874-ED3A9E04AB31}" type="doc">
      <dgm:prSet loTypeId="urn:microsoft.com/office/officeart/2005/8/layout/pyramid1" loCatId="pyramid" qsTypeId="urn:microsoft.com/office/officeart/2005/8/quickstyle/3d2" qsCatId="3D" csTypeId="urn:microsoft.com/office/officeart/2005/8/colors/colorful3" csCatId="colorful" phldr="1"/>
      <dgm:spPr/>
    </dgm:pt>
    <dgm:pt modelId="{5412B996-A009-4CEA-B71F-1AD0EB839040}">
      <dgm:prSet phldrT="[Text]"/>
      <dgm:spPr/>
      <dgm:t>
        <a:bodyPr/>
        <a:lstStyle/>
        <a:p>
          <a:r>
            <a:rPr lang="en-US" dirty="0" smtClean="0"/>
            <a:t>Animals</a:t>
          </a:r>
          <a:endParaRPr lang="en-US" dirty="0"/>
        </a:p>
      </dgm:t>
    </dgm:pt>
    <dgm:pt modelId="{5A2E1B4A-D610-42B6-A404-269980D503E0}" type="parTrans" cxnId="{3836F77E-8305-42C6-81FB-E80D1D237473}">
      <dgm:prSet/>
      <dgm:spPr/>
      <dgm:t>
        <a:bodyPr/>
        <a:lstStyle/>
        <a:p>
          <a:endParaRPr lang="en-US"/>
        </a:p>
      </dgm:t>
    </dgm:pt>
    <dgm:pt modelId="{8EDDF5A1-0C1C-47E4-8AB6-A5D371BECECC}" type="sibTrans" cxnId="{3836F77E-8305-42C6-81FB-E80D1D237473}">
      <dgm:prSet/>
      <dgm:spPr/>
      <dgm:t>
        <a:bodyPr/>
        <a:lstStyle/>
        <a:p>
          <a:endParaRPr lang="en-US"/>
        </a:p>
      </dgm:t>
    </dgm:pt>
    <dgm:pt modelId="{480F8669-8B77-43EA-93DA-CC59DD4C9BAF}">
      <dgm:prSet phldrT="[Text]"/>
      <dgm:spPr/>
      <dgm:t>
        <a:bodyPr/>
        <a:lstStyle/>
        <a:p>
          <a:r>
            <a:rPr lang="en-US" dirty="0" smtClean="0"/>
            <a:t>Health Eating</a:t>
          </a:r>
          <a:endParaRPr lang="en-US" dirty="0"/>
        </a:p>
      </dgm:t>
    </dgm:pt>
    <dgm:pt modelId="{5EEECAE0-F615-4190-9714-F537AE32191C}" type="parTrans" cxnId="{E95F67DF-8887-4878-ACEB-6BF89E49E07A}">
      <dgm:prSet/>
      <dgm:spPr/>
      <dgm:t>
        <a:bodyPr/>
        <a:lstStyle/>
        <a:p>
          <a:endParaRPr lang="en-US"/>
        </a:p>
      </dgm:t>
    </dgm:pt>
    <dgm:pt modelId="{CB3AF27E-C5AC-43D8-8D85-76E2533A3DB5}" type="sibTrans" cxnId="{E95F67DF-8887-4878-ACEB-6BF89E49E07A}">
      <dgm:prSet/>
      <dgm:spPr/>
      <dgm:t>
        <a:bodyPr/>
        <a:lstStyle/>
        <a:p>
          <a:endParaRPr lang="en-US"/>
        </a:p>
      </dgm:t>
    </dgm:pt>
    <dgm:pt modelId="{E92FFB21-902B-41B9-9679-F873D455D009}">
      <dgm:prSet phldrT="[Text]"/>
      <dgm:spPr/>
      <dgm:t>
        <a:bodyPr/>
        <a:lstStyle/>
        <a:p>
          <a:r>
            <a:rPr lang="en-US" dirty="0" smtClean="0"/>
            <a:t>Food</a:t>
          </a:r>
          <a:endParaRPr lang="en-US" dirty="0"/>
        </a:p>
      </dgm:t>
    </dgm:pt>
    <dgm:pt modelId="{E1EA7E2A-DD8B-4DB8-BB07-CD6B368E86A7}" type="parTrans" cxnId="{A3D0D29E-60B3-4495-AC47-02920CF757D8}">
      <dgm:prSet/>
      <dgm:spPr/>
      <dgm:t>
        <a:bodyPr/>
        <a:lstStyle/>
        <a:p>
          <a:endParaRPr lang="en-US"/>
        </a:p>
      </dgm:t>
    </dgm:pt>
    <dgm:pt modelId="{18915BC0-A393-4A55-B9BB-7234848EFE8F}" type="sibTrans" cxnId="{A3D0D29E-60B3-4495-AC47-02920CF757D8}">
      <dgm:prSet/>
      <dgm:spPr/>
      <dgm:t>
        <a:bodyPr/>
        <a:lstStyle/>
        <a:p>
          <a:endParaRPr lang="en-US"/>
        </a:p>
      </dgm:t>
    </dgm:pt>
    <dgm:pt modelId="{4BFF8D95-7C87-4F10-9CBC-9390CCCF3F2F}">
      <dgm:prSet phldrT="[Text]"/>
      <dgm:spPr/>
      <dgm:t>
        <a:bodyPr/>
        <a:lstStyle/>
        <a:p>
          <a:r>
            <a:rPr lang="en-US" dirty="0" smtClean="0"/>
            <a:t>Science</a:t>
          </a:r>
          <a:endParaRPr lang="en-US" dirty="0"/>
        </a:p>
      </dgm:t>
    </dgm:pt>
    <dgm:pt modelId="{784D3D25-51B1-44E1-826D-3A802A8C82AB}" type="parTrans" cxnId="{9F7452DA-4DA7-4EAC-A190-1C16A038F56B}">
      <dgm:prSet/>
      <dgm:spPr/>
      <dgm:t>
        <a:bodyPr/>
        <a:lstStyle/>
        <a:p>
          <a:endParaRPr lang="en-US"/>
        </a:p>
      </dgm:t>
    </dgm:pt>
    <dgm:pt modelId="{0846793D-A312-44BA-A35D-49CD837A5542}" type="sibTrans" cxnId="{9F7452DA-4DA7-4EAC-A190-1C16A038F56B}">
      <dgm:prSet/>
      <dgm:spPr/>
      <dgm:t>
        <a:bodyPr/>
        <a:lstStyle/>
        <a:p>
          <a:endParaRPr lang="en-US"/>
        </a:p>
      </dgm:t>
    </dgm:pt>
    <dgm:pt modelId="{A0242C84-E6B6-4955-9597-1102D74DBA56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F5EB75D6-9AF4-4D06-96F3-0FADAC950973}" type="parTrans" cxnId="{D741CFED-E811-4776-ABF7-71F74B3605C8}">
      <dgm:prSet/>
      <dgm:spPr/>
      <dgm:t>
        <a:bodyPr/>
        <a:lstStyle/>
        <a:p>
          <a:endParaRPr lang="en-US"/>
        </a:p>
      </dgm:t>
    </dgm:pt>
    <dgm:pt modelId="{AA307AAC-D2A0-4DAF-8FC9-B7459DCE3A2D}" type="sibTrans" cxnId="{D741CFED-E811-4776-ABF7-71F74B3605C8}">
      <dgm:prSet/>
      <dgm:spPr/>
      <dgm:t>
        <a:bodyPr/>
        <a:lstStyle/>
        <a:p>
          <a:endParaRPr lang="en-US"/>
        </a:p>
      </dgm:t>
    </dgm:pt>
    <dgm:pt modelId="{935F65CF-BDC1-4427-A9D3-6FBC98EE1D08}" type="pres">
      <dgm:prSet presAssocID="{614B2A69-CD28-49AC-9874-ED3A9E04AB31}" presName="Name0" presStyleCnt="0">
        <dgm:presLayoutVars>
          <dgm:dir/>
          <dgm:animLvl val="lvl"/>
          <dgm:resizeHandles val="exact"/>
        </dgm:presLayoutVars>
      </dgm:prSet>
      <dgm:spPr/>
    </dgm:pt>
    <dgm:pt modelId="{6019A60E-F25C-4CCA-B115-16F7ABD48D74}" type="pres">
      <dgm:prSet presAssocID="{5412B996-A009-4CEA-B71F-1AD0EB839040}" presName="Name8" presStyleCnt="0"/>
      <dgm:spPr/>
    </dgm:pt>
    <dgm:pt modelId="{9DF8F82C-CF07-4B4B-A6FE-8110F8A847E1}" type="pres">
      <dgm:prSet presAssocID="{5412B996-A009-4CEA-B71F-1AD0EB839040}" presName="level" presStyleLbl="node1" presStyleIdx="0" presStyleCnt="5">
        <dgm:presLayoutVars>
          <dgm:chMax val="1"/>
          <dgm:bulletEnabled val="1"/>
        </dgm:presLayoutVars>
      </dgm:prSet>
      <dgm:spPr/>
    </dgm:pt>
    <dgm:pt modelId="{21BFEC5B-A175-4447-9349-E9FBEB257BB3}" type="pres">
      <dgm:prSet presAssocID="{5412B996-A009-4CEA-B71F-1AD0EB83904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898F732-DEC3-409C-AE4D-CD16A6679366}" type="pres">
      <dgm:prSet presAssocID="{4BFF8D95-7C87-4F10-9CBC-9390CCCF3F2F}" presName="Name8" presStyleCnt="0"/>
      <dgm:spPr/>
    </dgm:pt>
    <dgm:pt modelId="{53D81E51-E10B-4E55-8566-E2B634AFFFCB}" type="pres">
      <dgm:prSet presAssocID="{4BFF8D95-7C87-4F10-9CBC-9390CCCF3F2F}" presName="level" presStyleLbl="node1" presStyleIdx="1" presStyleCnt="5">
        <dgm:presLayoutVars>
          <dgm:chMax val="1"/>
          <dgm:bulletEnabled val="1"/>
        </dgm:presLayoutVars>
      </dgm:prSet>
      <dgm:spPr/>
    </dgm:pt>
    <dgm:pt modelId="{4D8A5FD8-94E4-4D74-9C9E-C239745AC7AE}" type="pres">
      <dgm:prSet presAssocID="{4BFF8D95-7C87-4F10-9CBC-9390CCCF3F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288460A-74A0-4F1E-B387-77F36814A417}" type="pres">
      <dgm:prSet presAssocID="{480F8669-8B77-43EA-93DA-CC59DD4C9BAF}" presName="Name8" presStyleCnt="0"/>
      <dgm:spPr/>
    </dgm:pt>
    <dgm:pt modelId="{56DB10F0-6C20-4FD5-B313-DD978E5C8F0D}" type="pres">
      <dgm:prSet presAssocID="{480F8669-8B77-43EA-93DA-CC59DD4C9BAF}" presName="level" presStyleLbl="node1" presStyleIdx="2" presStyleCnt="5">
        <dgm:presLayoutVars>
          <dgm:chMax val="1"/>
          <dgm:bulletEnabled val="1"/>
        </dgm:presLayoutVars>
      </dgm:prSet>
      <dgm:spPr/>
    </dgm:pt>
    <dgm:pt modelId="{10A46F63-4E63-4D4F-9F8E-C0956C926ADF}" type="pres">
      <dgm:prSet presAssocID="{480F8669-8B77-43EA-93DA-CC59DD4C9BA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8BF81E5-6582-450E-ACB4-142BC60591BD}" type="pres">
      <dgm:prSet presAssocID="{A0242C84-E6B6-4955-9597-1102D74DBA56}" presName="Name8" presStyleCnt="0"/>
      <dgm:spPr/>
    </dgm:pt>
    <dgm:pt modelId="{F3B7BD23-4196-462D-BBF7-29A97026CF0B}" type="pres">
      <dgm:prSet presAssocID="{A0242C84-E6B6-4955-9597-1102D74DBA56}" presName="level" presStyleLbl="node1" presStyleIdx="3" presStyleCnt="5">
        <dgm:presLayoutVars>
          <dgm:chMax val="1"/>
          <dgm:bulletEnabled val="1"/>
        </dgm:presLayoutVars>
      </dgm:prSet>
      <dgm:spPr/>
    </dgm:pt>
    <dgm:pt modelId="{F8CFEE76-BCB1-4FAC-93CD-B2F5A582CBE8}" type="pres">
      <dgm:prSet presAssocID="{A0242C84-E6B6-4955-9597-1102D74DBA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CF719A-2BCC-49EF-8385-6F551F4629ED}" type="pres">
      <dgm:prSet presAssocID="{E92FFB21-902B-41B9-9679-F873D455D009}" presName="Name8" presStyleCnt="0"/>
      <dgm:spPr/>
    </dgm:pt>
    <dgm:pt modelId="{61AE2009-3E9A-49A6-91DD-D130EA39BC14}" type="pres">
      <dgm:prSet presAssocID="{E92FFB21-902B-41B9-9679-F873D455D009}" presName="level" presStyleLbl="node1" presStyleIdx="4" presStyleCnt="5">
        <dgm:presLayoutVars>
          <dgm:chMax val="1"/>
          <dgm:bulletEnabled val="1"/>
        </dgm:presLayoutVars>
      </dgm:prSet>
      <dgm:spPr/>
    </dgm:pt>
    <dgm:pt modelId="{94FA1712-F175-4435-859F-97060926BDC7}" type="pres">
      <dgm:prSet presAssocID="{E92FFB21-902B-41B9-9679-F873D455D00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836F77E-8305-42C6-81FB-E80D1D237473}" srcId="{614B2A69-CD28-49AC-9874-ED3A9E04AB31}" destId="{5412B996-A009-4CEA-B71F-1AD0EB839040}" srcOrd="0" destOrd="0" parTransId="{5A2E1B4A-D610-42B6-A404-269980D503E0}" sibTransId="{8EDDF5A1-0C1C-47E4-8AB6-A5D371BECECC}"/>
    <dgm:cxn modelId="{EE6CBBAE-8665-436A-979D-2E6189BC6051}" type="presOf" srcId="{E92FFB21-902B-41B9-9679-F873D455D009}" destId="{61AE2009-3E9A-49A6-91DD-D130EA39BC14}" srcOrd="0" destOrd="0" presId="urn:microsoft.com/office/officeart/2005/8/layout/pyramid1"/>
    <dgm:cxn modelId="{E5A77B52-7D05-4D55-8B00-081D45DB226A}" type="presOf" srcId="{E92FFB21-902B-41B9-9679-F873D455D009}" destId="{94FA1712-F175-4435-859F-97060926BDC7}" srcOrd="1" destOrd="0" presId="urn:microsoft.com/office/officeart/2005/8/layout/pyramid1"/>
    <dgm:cxn modelId="{9F7452DA-4DA7-4EAC-A190-1C16A038F56B}" srcId="{614B2A69-CD28-49AC-9874-ED3A9E04AB31}" destId="{4BFF8D95-7C87-4F10-9CBC-9390CCCF3F2F}" srcOrd="1" destOrd="0" parTransId="{784D3D25-51B1-44E1-826D-3A802A8C82AB}" sibTransId="{0846793D-A312-44BA-A35D-49CD837A5542}"/>
    <dgm:cxn modelId="{C72E9DA1-ED01-41F8-BA9D-F588DADB424B}" type="presOf" srcId="{4BFF8D95-7C87-4F10-9CBC-9390CCCF3F2F}" destId="{4D8A5FD8-94E4-4D74-9C9E-C239745AC7AE}" srcOrd="1" destOrd="0" presId="urn:microsoft.com/office/officeart/2005/8/layout/pyramid1"/>
    <dgm:cxn modelId="{64EB6964-0FC4-4B64-BB11-A6F3FCF974B7}" type="presOf" srcId="{480F8669-8B77-43EA-93DA-CC59DD4C9BAF}" destId="{10A46F63-4E63-4D4F-9F8E-C0956C926ADF}" srcOrd="1" destOrd="0" presId="urn:microsoft.com/office/officeart/2005/8/layout/pyramid1"/>
    <dgm:cxn modelId="{567C5C15-7D76-4FEB-8BC3-D1AE4F146539}" type="presOf" srcId="{5412B996-A009-4CEA-B71F-1AD0EB839040}" destId="{9DF8F82C-CF07-4B4B-A6FE-8110F8A847E1}" srcOrd="0" destOrd="0" presId="urn:microsoft.com/office/officeart/2005/8/layout/pyramid1"/>
    <dgm:cxn modelId="{63AB0EA9-1FDB-4470-8D3D-D739B1D32CAE}" type="presOf" srcId="{A0242C84-E6B6-4955-9597-1102D74DBA56}" destId="{F3B7BD23-4196-462D-BBF7-29A97026CF0B}" srcOrd="0" destOrd="0" presId="urn:microsoft.com/office/officeart/2005/8/layout/pyramid1"/>
    <dgm:cxn modelId="{D5C2B5F8-F47D-4136-88B1-AE775A92F7C6}" type="presOf" srcId="{A0242C84-E6B6-4955-9597-1102D74DBA56}" destId="{F8CFEE76-BCB1-4FAC-93CD-B2F5A582CBE8}" srcOrd="1" destOrd="0" presId="urn:microsoft.com/office/officeart/2005/8/layout/pyramid1"/>
    <dgm:cxn modelId="{05DDEB85-A218-4EC1-9376-C98D1538D0E4}" type="presOf" srcId="{5412B996-A009-4CEA-B71F-1AD0EB839040}" destId="{21BFEC5B-A175-4447-9349-E9FBEB257BB3}" srcOrd="1" destOrd="0" presId="urn:microsoft.com/office/officeart/2005/8/layout/pyramid1"/>
    <dgm:cxn modelId="{EC9DD079-945D-41B2-9F5A-59BA6348E434}" type="presOf" srcId="{480F8669-8B77-43EA-93DA-CC59DD4C9BAF}" destId="{56DB10F0-6C20-4FD5-B313-DD978E5C8F0D}" srcOrd="0" destOrd="0" presId="urn:microsoft.com/office/officeart/2005/8/layout/pyramid1"/>
    <dgm:cxn modelId="{E95F67DF-8887-4878-ACEB-6BF89E49E07A}" srcId="{614B2A69-CD28-49AC-9874-ED3A9E04AB31}" destId="{480F8669-8B77-43EA-93DA-CC59DD4C9BAF}" srcOrd="2" destOrd="0" parTransId="{5EEECAE0-F615-4190-9714-F537AE32191C}" sibTransId="{CB3AF27E-C5AC-43D8-8D85-76E2533A3DB5}"/>
    <dgm:cxn modelId="{2AEF7E65-3DA2-42BA-BB6B-DA713BBAF100}" type="presOf" srcId="{4BFF8D95-7C87-4F10-9CBC-9390CCCF3F2F}" destId="{53D81E51-E10B-4E55-8566-E2B634AFFFCB}" srcOrd="0" destOrd="0" presId="urn:microsoft.com/office/officeart/2005/8/layout/pyramid1"/>
    <dgm:cxn modelId="{D741CFED-E811-4776-ABF7-71F74B3605C8}" srcId="{614B2A69-CD28-49AC-9874-ED3A9E04AB31}" destId="{A0242C84-E6B6-4955-9597-1102D74DBA56}" srcOrd="3" destOrd="0" parTransId="{F5EB75D6-9AF4-4D06-96F3-0FADAC950973}" sibTransId="{AA307AAC-D2A0-4DAF-8FC9-B7459DCE3A2D}"/>
    <dgm:cxn modelId="{A3D0D29E-60B3-4495-AC47-02920CF757D8}" srcId="{614B2A69-CD28-49AC-9874-ED3A9E04AB31}" destId="{E92FFB21-902B-41B9-9679-F873D455D009}" srcOrd="4" destOrd="0" parTransId="{E1EA7E2A-DD8B-4DB8-BB07-CD6B368E86A7}" sibTransId="{18915BC0-A393-4A55-B9BB-7234848EFE8F}"/>
    <dgm:cxn modelId="{D9EAC39D-2EA8-4890-975C-DD3B6E8229CA}" type="presOf" srcId="{614B2A69-CD28-49AC-9874-ED3A9E04AB31}" destId="{935F65CF-BDC1-4427-A9D3-6FBC98EE1D08}" srcOrd="0" destOrd="0" presId="urn:microsoft.com/office/officeart/2005/8/layout/pyramid1"/>
    <dgm:cxn modelId="{FEA3CF34-CFB6-4AF4-925F-EA9F7740CB84}" type="presParOf" srcId="{935F65CF-BDC1-4427-A9D3-6FBC98EE1D08}" destId="{6019A60E-F25C-4CCA-B115-16F7ABD48D74}" srcOrd="0" destOrd="0" presId="urn:microsoft.com/office/officeart/2005/8/layout/pyramid1"/>
    <dgm:cxn modelId="{E2F11FE6-A49F-4400-B1B0-27A40B77BFEC}" type="presParOf" srcId="{6019A60E-F25C-4CCA-B115-16F7ABD48D74}" destId="{9DF8F82C-CF07-4B4B-A6FE-8110F8A847E1}" srcOrd="0" destOrd="0" presId="urn:microsoft.com/office/officeart/2005/8/layout/pyramid1"/>
    <dgm:cxn modelId="{7CDAC174-80EF-45C3-9B47-665F1A3239DB}" type="presParOf" srcId="{6019A60E-F25C-4CCA-B115-16F7ABD48D74}" destId="{21BFEC5B-A175-4447-9349-E9FBEB257BB3}" srcOrd="1" destOrd="0" presId="urn:microsoft.com/office/officeart/2005/8/layout/pyramid1"/>
    <dgm:cxn modelId="{5BDCE35E-D873-416E-A567-567BED9CA377}" type="presParOf" srcId="{935F65CF-BDC1-4427-A9D3-6FBC98EE1D08}" destId="{D898F732-DEC3-409C-AE4D-CD16A6679366}" srcOrd="1" destOrd="0" presId="urn:microsoft.com/office/officeart/2005/8/layout/pyramid1"/>
    <dgm:cxn modelId="{36ABE355-6627-4DD7-A4C9-B1A8E4A2F7EE}" type="presParOf" srcId="{D898F732-DEC3-409C-AE4D-CD16A6679366}" destId="{53D81E51-E10B-4E55-8566-E2B634AFFFCB}" srcOrd="0" destOrd="0" presId="urn:microsoft.com/office/officeart/2005/8/layout/pyramid1"/>
    <dgm:cxn modelId="{3841C261-5CA9-47C9-86C6-33401F72BB8B}" type="presParOf" srcId="{D898F732-DEC3-409C-AE4D-CD16A6679366}" destId="{4D8A5FD8-94E4-4D74-9C9E-C239745AC7AE}" srcOrd="1" destOrd="0" presId="urn:microsoft.com/office/officeart/2005/8/layout/pyramid1"/>
    <dgm:cxn modelId="{334C9EBB-6596-4DE4-9957-1524342D04BC}" type="presParOf" srcId="{935F65CF-BDC1-4427-A9D3-6FBC98EE1D08}" destId="{9288460A-74A0-4F1E-B387-77F36814A417}" srcOrd="2" destOrd="0" presId="urn:microsoft.com/office/officeart/2005/8/layout/pyramid1"/>
    <dgm:cxn modelId="{01B853AF-2C3E-4192-8F92-7198557B2CC1}" type="presParOf" srcId="{9288460A-74A0-4F1E-B387-77F36814A417}" destId="{56DB10F0-6C20-4FD5-B313-DD978E5C8F0D}" srcOrd="0" destOrd="0" presId="urn:microsoft.com/office/officeart/2005/8/layout/pyramid1"/>
    <dgm:cxn modelId="{EF51DCA1-F1EA-428A-A0BF-E5384758F0C5}" type="presParOf" srcId="{9288460A-74A0-4F1E-B387-77F36814A417}" destId="{10A46F63-4E63-4D4F-9F8E-C0956C926ADF}" srcOrd="1" destOrd="0" presId="urn:microsoft.com/office/officeart/2005/8/layout/pyramid1"/>
    <dgm:cxn modelId="{E171D971-0E84-484D-A474-9F8F7D785EEB}" type="presParOf" srcId="{935F65CF-BDC1-4427-A9D3-6FBC98EE1D08}" destId="{18BF81E5-6582-450E-ACB4-142BC60591BD}" srcOrd="3" destOrd="0" presId="urn:microsoft.com/office/officeart/2005/8/layout/pyramid1"/>
    <dgm:cxn modelId="{46E34A28-FE8D-4186-B2F0-4FA9DB405EF8}" type="presParOf" srcId="{18BF81E5-6582-450E-ACB4-142BC60591BD}" destId="{F3B7BD23-4196-462D-BBF7-29A97026CF0B}" srcOrd="0" destOrd="0" presId="urn:microsoft.com/office/officeart/2005/8/layout/pyramid1"/>
    <dgm:cxn modelId="{064C747D-AF55-4ED6-B847-5AE0204D4616}" type="presParOf" srcId="{18BF81E5-6582-450E-ACB4-142BC60591BD}" destId="{F8CFEE76-BCB1-4FAC-93CD-B2F5A582CBE8}" srcOrd="1" destOrd="0" presId="urn:microsoft.com/office/officeart/2005/8/layout/pyramid1"/>
    <dgm:cxn modelId="{84FC8C0F-F588-4083-9D3E-950F23CC4573}" type="presParOf" srcId="{935F65CF-BDC1-4427-A9D3-6FBC98EE1D08}" destId="{FBCF719A-2BCC-49EF-8385-6F551F4629ED}" srcOrd="4" destOrd="0" presId="urn:microsoft.com/office/officeart/2005/8/layout/pyramid1"/>
    <dgm:cxn modelId="{9E19AAED-69BE-41F2-83CA-B3281DE95FC6}" type="presParOf" srcId="{FBCF719A-2BCC-49EF-8385-6F551F4629ED}" destId="{61AE2009-3E9A-49A6-91DD-D130EA39BC14}" srcOrd="0" destOrd="0" presId="urn:microsoft.com/office/officeart/2005/8/layout/pyramid1"/>
    <dgm:cxn modelId="{0C9798AA-B322-4938-8347-94616BE3E5BB}" type="presParOf" srcId="{FBCF719A-2BCC-49EF-8385-6F551F4629ED}" destId="{94FA1712-F175-4435-859F-97060926BDC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72870-7919-481E-ABEF-B2AF84F93CC9}">
      <dsp:nvSpPr>
        <dsp:cNvPr id="0" name=""/>
        <dsp:cNvSpPr/>
      </dsp:nvSpPr>
      <dsp:spPr>
        <a:xfrm rot="5400000">
          <a:off x="2018500" y="1313852"/>
          <a:ext cx="1130932" cy="128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4E2034-57D2-4078-BBD1-AD3C9C88A04A}">
      <dsp:nvSpPr>
        <dsp:cNvPr id="0" name=""/>
        <dsp:cNvSpPr/>
      </dsp:nvSpPr>
      <dsp:spPr>
        <a:xfrm>
          <a:off x="632187" y="60191"/>
          <a:ext cx="4077193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 have 7 data sets and a data model</a:t>
          </a:r>
          <a:endParaRPr lang="en-US" sz="2800" kern="1200" dirty="0"/>
        </a:p>
      </dsp:txBody>
      <dsp:txXfrm>
        <a:off x="697252" y="125256"/>
        <a:ext cx="3947063" cy="1202485"/>
      </dsp:txXfrm>
    </dsp:sp>
    <dsp:sp modelId="{056D70B5-9A24-4A2C-A2CC-4A0A74B3AF3E}">
      <dsp:nvSpPr>
        <dsp:cNvPr id="0" name=""/>
        <dsp:cNvSpPr/>
      </dsp:nvSpPr>
      <dsp:spPr>
        <a:xfrm>
          <a:off x="3622696" y="187286"/>
          <a:ext cx="1384660" cy="10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9FB5D-84E4-4913-9817-C4AAB5134472}">
      <dsp:nvSpPr>
        <dsp:cNvPr id="0" name=""/>
        <dsp:cNvSpPr/>
      </dsp:nvSpPr>
      <dsp:spPr>
        <a:xfrm rot="5400000">
          <a:off x="4481308" y="2810819"/>
          <a:ext cx="1130932" cy="128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57D44A-5DE2-4644-8D2F-C0EF032DF8B0}">
      <dsp:nvSpPr>
        <dsp:cNvPr id="0" name=""/>
        <dsp:cNvSpPr/>
      </dsp:nvSpPr>
      <dsp:spPr>
        <a:xfrm>
          <a:off x="2732269" y="1557158"/>
          <a:ext cx="4802646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Identify data sets that can help us solve the requirement using data model</a:t>
          </a:r>
          <a:endParaRPr lang="en-US" sz="2800" kern="1200" dirty="0"/>
        </a:p>
      </dsp:txBody>
      <dsp:txXfrm>
        <a:off x="2797334" y="1622223"/>
        <a:ext cx="4672516" cy="1202485"/>
      </dsp:txXfrm>
    </dsp:sp>
    <dsp:sp modelId="{4F06386A-534E-4F8B-8A27-97DF0D21D6E0}">
      <dsp:nvSpPr>
        <dsp:cNvPr id="0" name=""/>
        <dsp:cNvSpPr/>
      </dsp:nvSpPr>
      <dsp:spPr>
        <a:xfrm>
          <a:off x="6085504" y="1684253"/>
          <a:ext cx="1384660" cy="10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4620D-196C-4EB1-8C55-89FB967D0A79}">
      <dsp:nvSpPr>
        <dsp:cNvPr id="0" name=""/>
        <dsp:cNvSpPr/>
      </dsp:nvSpPr>
      <dsp:spPr>
        <a:xfrm rot="5400000">
          <a:off x="6409798" y="4307787"/>
          <a:ext cx="1130932" cy="128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6DE446-DA12-4CE2-A82E-DD68D5884F98}">
      <dsp:nvSpPr>
        <dsp:cNvPr id="0" name=""/>
        <dsp:cNvSpPr/>
      </dsp:nvSpPr>
      <dsp:spPr>
        <a:xfrm>
          <a:off x="4832350" y="3054125"/>
          <a:ext cx="4459462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Identified data sets are : Reaction, content, reaction type</a:t>
          </a:r>
        </a:p>
      </dsp:txBody>
      <dsp:txXfrm>
        <a:off x="4897415" y="3119190"/>
        <a:ext cx="4329332" cy="1202485"/>
      </dsp:txXfrm>
    </dsp:sp>
    <dsp:sp modelId="{94511E68-7FBB-4C20-8C1F-7D45FCCACC1D}">
      <dsp:nvSpPr>
        <dsp:cNvPr id="0" name=""/>
        <dsp:cNvSpPr/>
      </dsp:nvSpPr>
      <dsp:spPr>
        <a:xfrm>
          <a:off x="8013994" y="3181220"/>
          <a:ext cx="1384660" cy="10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F1D0C-7CEA-44C3-89F8-BFCD1F4CD66D}">
      <dsp:nvSpPr>
        <dsp:cNvPr id="0" name=""/>
        <dsp:cNvSpPr/>
      </dsp:nvSpPr>
      <dsp:spPr>
        <a:xfrm rot="5400000">
          <a:off x="7833393" y="5804754"/>
          <a:ext cx="1130932" cy="128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64B08D-CD66-489F-9B71-58340F7A21F5}">
      <dsp:nvSpPr>
        <dsp:cNvPr id="0" name=""/>
        <dsp:cNvSpPr/>
      </dsp:nvSpPr>
      <dsp:spPr>
        <a:xfrm>
          <a:off x="6932432" y="4551092"/>
          <a:ext cx="3106490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cleaning</a:t>
          </a:r>
        </a:p>
      </dsp:txBody>
      <dsp:txXfrm>
        <a:off x="6997497" y="4616157"/>
        <a:ext cx="2976360" cy="1202485"/>
      </dsp:txXfrm>
    </dsp:sp>
    <dsp:sp modelId="{CEE82784-2DDC-477C-9521-DCFDA168D84C}">
      <dsp:nvSpPr>
        <dsp:cNvPr id="0" name=""/>
        <dsp:cNvSpPr/>
      </dsp:nvSpPr>
      <dsp:spPr>
        <a:xfrm>
          <a:off x="9437590" y="4678188"/>
          <a:ext cx="1384660" cy="10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F5D71-1088-484A-B9F4-646C1291A5A3}">
      <dsp:nvSpPr>
        <dsp:cNvPr id="0" name=""/>
        <dsp:cNvSpPr/>
      </dsp:nvSpPr>
      <dsp:spPr>
        <a:xfrm rot="5400000">
          <a:off x="9887774" y="7301721"/>
          <a:ext cx="1130932" cy="128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357616-9ABF-4748-9CBC-A2C21B71660D}">
      <dsp:nvSpPr>
        <dsp:cNvPr id="0" name=""/>
        <dsp:cNvSpPr/>
      </dsp:nvSpPr>
      <dsp:spPr>
        <a:xfrm>
          <a:off x="9032514" y="6048059"/>
          <a:ext cx="3015087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modeling</a:t>
          </a:r>
        </a:p>
      </dsp:txBody>
      <dsp:txXfrm>
        <a:off x="9097579" y="6113124"/>
        <a:ext cx="2884957" cy="1202485"/>
      </dsp:txXfrm>
    </dsp:sp>
    <dsp:sp modelId="{73AB7AEF-2076-4D88-ADF0-FFD5601D297F}">
      <dsp:nvSpPr>
        <dsp:cNvPr id="0" name=""/>
        <dsp:cNvSpPr/>
      </dsp:nvSpPr>
      <dsp:spPr>
        <a:xfrm>
          <a:off x="11491970" y="6175155"/>
          <a:ext cx="1384660" cy="10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25EF0-AE6E-4A5B-B6C9-E4E323818FC5}">
      <dsp:nvSpPr>
        <dsp:cNvPr id="0" name=""/>
        <dsp:cNvSpPr/>
      </dsp:nvSpPr>
      <dsp:spPr>
        <a:xfrm>
          <a:off x="11132596" y="7545027"/>
          <a:ext cx="3564379" cy="13326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Identify top 5 categories</a:t>
          </a:r>
        </a:p>
      </dsp:txBody>
      <dsp:txXfrm>
        <a:off x="11197661" y="7610092"/>
        <a:ext cx="3434249" cy="1202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18019-F1C4-48F1-807E-2A57A054151F}">
      <dsp:nvSpPr>
        <dsp:cNvPr id="0" name=""/>
        <dsp:cNvSpPr/>
      </dsp:nvSpPr>
      <dsp:spPr>
        <a:xfrm>
          <a:off x="1080000" y="1633"/>
          <a:ext cx="3742501" cy="1497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Scoring system</a:t>
          </a:r>
          <a:endParaRPr lang="en-US" sz="4100" kern="1200" dirty="0"/>
        </a:p>
      </dsp:txBody>
      <dsp:txXfrm>
        <a:off x="1828500" y="1633"/>
        <a:ext cx="2245501" cy="1497000"/>
      </dsp:txXfrm>
    </dsp:sp>
    <dsp:sp modelId="{0BBCD5E3-91EB-43B7-926F-33D547AE322F}">
      <dsp:nvSpPr>
        <dsp:cNvPr id="0" name=""/>
        <dsp:cNvSpPr/>
      </dsp:nvSpPr>
      <dsp:spPr>
        <a:xfrm>
          <a:off x="4335977" y="128878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0 to 75</a:t>
          </a:r>
          <a:endParaRPr lang="en-US" sz="2800" kern="1200" dirty="0"/>
        </a:p>
      </dsp:txBody>
      <dsp:txXfrm>
        <a:off x="4957232" y="128878"/>
        <a:ext cx="1863766" cy="1242510"/>
      </dsp:txXfrm>
    </dsp:sp>
    <dsp:sp modelId="{DD913B17-8106-4FEA-9E60-7259149FC40D}">
      <dsp:nvSpPr>
        <dsp:cNvPr id="0" name=""/>
        <dsp:cNvSpPr/>
      </dsp:nvSpPr>
      <dsp:spPr>
        <a:xfrm>
          <a:off x="1080000" y="1708214"/>
          <a:ext cx="3742501" cy="1497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Category types</a:t>
          </a:r>
          <a:endParaRPr lang="en-US" sz="4100" kern="1200" dirty="0"/>
        </a:p>
      </dsp:txBody>
      <dsp:txXfrm>
        <a:off x="1828500" y="1708214"/>
        <a:ext cx="2245501" cy="1497000"/>
      </dsp:txXfrm>
    </dsp:sp>
    <dsp:sp modelId="{DD79F38C-84BA-4D0F-AE5B-03CB137DDB59}">
      <dsp:nvSpPr>
        <dsp:cNvPr id="0" name=""/>
        <dsp:cNvSpPr/>
      </dsp:nvSpPr>
      <dsp:spPr>
        <a:xfrm>
          <a:off x="4335977" y="1835459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Total 16</a:t>
          </a:r>
          <a:endParaRPr lang="en-US" sz="2800" kern="1200" dirty="0"/>
        </a:p>
      </dsp:txBody>
      <dsp:txXfrm>
        <a:off x="4957232" y="1835459"/>
        <a:ext cx="1863766" cy="1242510"/>
      </dsp:txXfrm>
    </dsp:sp>
    <dsp:sp modelId="{514E91F6-59D8-4D68-ABF0-C66C9AD9C046}">
      <dsp:nvSpPr>
        <dsp:cNvPr id="0" name=""/>
        <dsp:cNvSpPr/>
      </dsp:nvSpPr>
      <dsp:spPr>
        <a:xfrm>
          <a:off x="7007375" y="1835459"/>
          <a:ext cx="4046328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Animals, science, </a:t>
          </a:r>
          <a:r>
            <a:rPr lang="en-US" sz="2800" kern="1200" dirty="0" err="1" smtClean="0"/>
            <a:t>etc</a:t>
          </a:r>
          <a:endParaRPr lang="en-US" sz="2800" kern="1200" dirty="0"/>
        </a:p>
      </dsp:txBody>
      <dsp:txXfrm>
        <a:off x="7628630" y="1835459"/>
        <a:ext cx="2803818" cy="1242510"/>
      </dsp:txXfrm>
    </dsp:sp>
    <dsp:sp modelId="{9213AFB5-BFB4-498C-ABFE-5423470D3AF5}">
      <dsp:nvSpPr>
        <dsp:cNvPr id="0" name=""/>
        <dsp:cNvSpPr/>
      </dsp:nvSpPr>
      <dsp:spPr>
        <a:xfrm>
          <a:off x="1080000" y="3414795"/>
          <a:ext cx="3742501" cy="1497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Sentiment types</a:t>
          </a:r>
          <a:endParaRPr lang="en-US" sz="4100" kern="1200" dirty="0"/>
        </a:p>
      </dsp:txBody>
      <dsp:txXfrm>
        <a:off x="1828500" y="3414795"/>
        <a:ext cx="2245501" cy="1497000"/>
      </dsp:txXfrm>
    </dsp:sp>
    <dsp:sp modelId="{75C263A7-F6B2-4DC1-BB69-2DB6D8FD55EA}">
      <dsp:nvSpPr>
        <dsp:cNvPr id="0" name=""/>
        <dsp:cNvSpPr/>
      </dsp:nvSpPr>
      <dsp:spPr>
        <a:xfrm>
          <a:off x="4335977" y="354204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Negative</a:t>
          </a:r>
          <a:endParaRPr lang="en-US" sz="2800" kern="1200" dirty="0"/>
        </a:p>
      </dsp:txBody>
      <dsp:txXfrm>
        <a:off x="4957232" y="3542040"/>
        <a:ext cx="1863766" cy="1242510"/>
      </dsp:txXfrm>
    </dsp:sp>
    <dsp:sp modelId="{3103B384-2CB8-4E9B-BC1D-BFF23E4CC9F0}">
      <dsp:nvSpPr>
        <dsp:cNvPr id="0" name=""/>
        <dsp:cNvSpPr/>
      </dsp:nvSpPr>
      <dsp:spPr>
        <a:xfrm>
          <a:off x="7007375" y="354204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Neutral</a:t>
          </a:r>
          <a:endParaRPr lang="en-US" sz="2800" kern="1200" dirty="0"/>
        </a:p>
      </dsp:txBody>
      <dsp:txXfrm>
        <a:off x="7628630" y="3542040"/>
        <a:ext cx="1863766" cy="1242510"/>
      </dsp:txXfrm>
    </dsp:sp>
    <dsp:sp modelId="{94B10B2E-17F8-4A8D-A85A-AAEEF694140E}">
      <dsp:nvSpPr>
        <dsp:cNvPr id="0" name=""/>
        <dsp:cNvSpPr/>
      </dsp:nvSpPr>
      <dsp:spPr>
        <a:xfrm>
          <a:off x="9678772" y="354204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Positive</a:t>
          </a:r>
          <a:endParaRPr lang="en-US" sz="2800" kern="1200" dirty="0"/>
        </a:p>
      </dsp:txBody>
      <dsp:txXfrm>
        <a:off x="10300027" y="3542040"/>
        <a:ext cx="1863766" cy="1242510"/>
      </dsp:txXfrm>
    </dsp:sp>
    <dsp:sp modelId="{219AF4E0-A0F8-4917-8E90-BDEA66647484}">
      <dsp:nvSpPr>
        <dsp:cNvPr id="0" name=""/>
        <dsp:cNvSpPr/>
      </dsp:nvSpPr>
      <dsp:spPr>
        <a:xfrm>
          <a:off x="1080000" y="5121375"/>
          <a:ext cx="3742501" cy="1497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Content Type</a:t>
          </a:r>
          <a:endParaRPr lang="en-US" sz="4100" kern="1200" dirty="0"/>
        </a:p>
      </dsp:txBody>
      <dsp:txXfrm>
        <a:off x="1828500" y="5121375"/>
        <a:ext cx="2245501" cy="1497000"/>
      </dsp:txXfrm>
    </dsp:sp>
    <dsp:sp modelId="{CECE580C-2029-4910-907D-6C72C2BBCDBF}">
      <dsp:nvSpPr>
        <dsp:cNvPr id="0" name=""/>
        <dsp:cNvSpPr/>
      </dsp:nvSpPr>
      <dsp:spPr>
        <a:xfrm>
          <a:off x="4335977" y="524862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Photo</a:t>
          </a:r>
          <a:endParaRPr lang="en-US" sz="2800" kern="1200" dirty="0"/>
        </a:p>
      </dsp:txBody>
      <dsp:txXfrm>
        <a:off x="4957232" y="5248620"/>
        <a:ext cx="1863766" cy="1242510"/>
      </dsp:txXfrm>
    </dsp:sp>
    <dsp:sp modelId="{62A9B23E-B441-47E4-8359-DF32FD95A74E}">
      <dsp:nvSpPr>
        <dsp:cNvPr id="0" name=""/>
        <dsp:cNvSpPr/>
      </dsp:nvSpPr>
      <dsp:spPr>
        <a:xfrm>
          <a:off x="7007375" y="524862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Audio</a:t>
          </a:r>
          <a:endParaRPr lang="en-US" sz="2800" kern="1200" dirty="0"/>
        </a:p>
      </dsp:txBody>
      <dsp:txXfrm>
        <a:off x="7628630" y="5248620"/>
        <a:ext cx="1863766" cy="1242510"/>
      </dsp:txXfrm>
    </dsp:sp>
    <dsp:sp modelId="{C858C4D2-9972-432F-8334-A9E6C08E5F34}">
      <dsp:nvSpPr>
        <dsp:cNvPr id="0" name=""/>
        <dsp:cNvSpPr/>
      </dsp:nvSpPr>
      <dsp:spPr>
        <a:xfrm>
          <a:off x="9678772" y="524862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Gif</a:t>
          </a:r>
          <a:endParaRPr lang="en-US" sz="2800" kern="1200" dirty="0"/>
        </a:p>
      </dsp:txBody>
      <dsp:txXfrm>
        <a:off x="10300027" y="5248620"/>
        <a:ext cx="1863766" cy="1242510"/>
      </dsp:txXfrm>
    </dsp:sp>
    <dsp:sp modelId="{3693DAF1-C9C8-4814-B141-765EFE983E0C}">
      <dsp:nvSpPr>
        <dsp:cNvPr id="0" name=""/>
        <dsp:cNvSpPr/>
      </dsp:nvSpPr>
      <dsp:spPr>
        <a:xfrm>
          <a:off x="12350170" y="5248620"/>
          <a:ext cx="3106276" cy="12425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Video</a:t>
          </a:r>
          <a:endParaRPr lang="en-US" sz="2800" kern="1200" dirty="0"/>
        </a:p>
      </dsp:txBody>
      <dsp:txXfrm>
        <a:off x="12971425" y="5248620"/>
        <a:ext cx="1863766" cy="1242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830D5-FB18-4B4D-9604-E60726034407}">
      <dsp:nvSpPr>
        <dsp:cNvPr id="0" name=""/>
        <dsp:cNvSpPr/>
      </dsp:nvSpPr>
      <dsp:spPr>
        <a:xfrm>
          <a:off x="2720085" y="2415"/>
          <a:ext cx="2123624" cy="212362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Animals</a:t>
          </a:r>
          <a:endParaRPr lang="en-US" sz="2400" kern="1200" dirty="0"/>
        </a:p>
      </dsp:txBody>
      <dsp:txXfrm>
        <a:off x="3031083" y="313413"/>
        <a:ext cx="1501628" cy="1501628"/>
      </dsp:txXfrm>
    </dsp:sp>
    <dsp:sp modelId="{CE64BCA7-0704-49E0-B666-870DD3F455A1}">
      <dsp:nvSpPr>
        <dsp:cNvPr id="0" name=""/>
        <dsp:cNvSpPr/>
      </dsp:nvSpPr>
      <dsp:spPr>
        <a:xfrm rot="2160000">
          <a:off x="4776620" y="1633692"/>
          <a:ext cx="564641" cy="7167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792795" y="1727254"/>
        <a:ext cx="395249" cy="430033"/>
      </dsp:txXfrm>
    </dsp:sp>
    <dsp:sp modelId="{4AACA55C-EAAA-4604-A80E-224FC916AA1B}">
      <dsp:nvSpPr>
        <dsp:cNvPr id="0" name=""/>
        <dsp:cNvSpPr/>
      </dsp:nvSpPr>
      <dsp:spPr>
        <a:xfrm>
          <a:off x="5300029" y="1876854"/>
          <a:ext cx="2123624" cy="2123624"/>
        </a:xfrm>
        <a:prstGeom prst="ellipse">
          <a:avLst/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Science</a:t>
          </a:r>
          <a:endParaRPr lang="en-US" sz="2400" kern="1200" dirty="0"/>
        </a:p>
      </dsp:txBody>
      <dsp:txXfrm>
        <a:off x="5611027" y="2187852"/>
        <a:ext cx="1501628" cy="1501628"/>
      </dsp:txXfrm>
    </dsp:sp>
    <dsp:sp modelId="{4E919002-4BD0-44A9-96BA-4ACE4167086B}">
      <dsp:nvSpPr>
        <dsp:cNvPr id="0" name=""/>
        <dsp:cNvSpPr/>
      </dsp:nvSpPr>
      <dsp:spPr>
        <a:xfrm rot="6480000">
          <a:off x="5591733" y="4081559"/>
          <a:ext cx="564641" cy="7167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5702602" y="4144353"/>
        <a:ext cx="395249" cy="430033"/>
      </dsp:txXfrm>
    </dsp:sp>
    <dsp:sp modelId="{329A9B5A-10B5-457A-9047-B15361D95F88}">
      <dsp:nvSpPr>
        <dsp:cNvPr id="0" name=""/>
        <dsp:cNvSpPr/>
      </dsp:nvSpPr>
      <dsp:spPr>
        <a:xfrm>
          <a:off x="4314578" y="4909760"/>
          <a:ext cx="2123624" cy="2123624"/>
        </a:xfrm>
        <a:prstGeom prst="ellipse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Healthy eating</a:t>
          </a:r>
          <a:endParaRPr lang="en-US" sz="2400" kern="1200" dirty="0"/>
        </a:p>
      </dsp:txBody>
      <dsp:txXfrm>
        <a:off x="4625576" y="5220758"/>
        <a:ext cx="1501628" cy="1501628"/>
      </dsp:txXfrm>
    </dsp:sp>
    <dsp:sp modelId="{8F8DA434-F547-4C10-A085-BACEA5059B96}">
      <dsp:nvSpPr>
        <dsp:cNvPr id="0" name=""/>
        <dsp:cNvSpPr/>
      </dsp:nvSpPr>
      <dsp:spPr>
        <a:xfrm rot="10800000">
          <a:off x="3515557" y="5613210"/>
          <a:ext cx="564641" cy="7167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684949" y="5756555"/>
        <a:ext cx="395249" cy="430033"/>
      </dsp:txXfrm>
    </dsp:sp>
    <dsp:sp modelId="{818EF383-C86E-4106-982D-E95F38B26280}">
      <dsp:nvSpPr>
        <dsp:cNvPr id="0" name=""/>
        <dsp:cNvSpPr/>
      </dsp:nvSpPr>
      <dsp:spPr>
        <a:xfrm>
          <a:off x="1125592" y="4909760"/>
          <a:ext cx="2123624" cy="2123624"/>
        </a:xfrm>
        <a:prstGeom prst="ellipse">
          <a:avLst/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Technology</a:t>
          </a:r>
          <a:endParaRPr lang="en-US" sz="2400" kern="1200" dirty="0"/>
        </a:p>
      </dsp:txBody>
      <dsp:txXfrm>
        <a:off x="1436590" y="5220758"/>
        <a:ext cx="1501628" cy="1501628"/>
      </dsp:txXfrm>
    </dsp:sp>
    <dsp:sp modelId="{58A10B74-3286-497C-97C3-62A8643AEDA2}">
      <dsp:nvSpPr>
        <dsp:cNvPr id="0" name=""/>
        <dsp:cNvSpPr/>
      </dsp:nvSpPr>
      <dsp:spPr>
        <a:xfrm rot="15120000">
          <a:off x="1417296" y="4111956"/>
          <a:ext cx="564641" cy="7167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1528165" y="4335852"/>
        <a:ext cx="395249" cy="430033"/>
      </dsp:txXfrm>
    </dsp:sp>
    <dsp:sp modelId="{090C5AC5-B4E8-47E2-BB60-F88023A554DB}">
      <dsp:nvSpPr>
        <dsp:cNvPr id="0" name=""/>
        <dsp:cNvSpPr/>
      </dsp:nvSpPr>
      <dsp:spPr>
        <a:xfrm>
          <a:off x="140141" y="1876854"/>
          <a:ext cx="2123624" cy="2123624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Food</a:t>
          </a:r>
          <a:endParaRPr lang="en-US" sz="2400" kern="1200" dirty="0"/>
        </a:p>
      </dsp:txBody>
      <dsp:txXfrm>
        <a:off x="451139" y="2187852"/>
        <a:ext cx="1501628" cy="1501628"/>
      </dsp:txXfrm>
    </dsp:sp>
    <dsp:sp modelId="{EAD81AF3-2E31-4C63-9B44-0C7CC3C0D89C}">
      <dsp:nvSpPr>
        <dsp:cNvPr id="0" name=""/>
        <dsp:cNvSpPr/>
      </dsp:nvSpPr>
      <dsp:spPr>
        <a:xfrm rot="19440000">
          <a:off x="2196676" y="1652478"/>
          <a:ext cx="564641" cy="7167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12851" y="1845606"/>
        <a:ext cx="395249" cy="4300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8F82C-CF07-4B4B-A6FE-8110F8A847E1}">
      <dsp:nvSpPr>
        <dsp:cNvPr id="0" name=""/>
        <dsp:cNvSpPr/>
      </dsp:nvSpPr>
      <dsp:spPr>
        <a:xfrm>
          <a:off x="2377439" y="0"/>
          <a:ext cx="1188719" cy="1082040"/>
        </a:xfrm>
        <a:prstGeom prst="trapezoid">
          <a:avLst>
            <a:gd name="adj" fmla="val 5493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Animals</a:t>
          </a:r>
          <a:endParaRPr lang="en-US" sz="2700" kern="1200" dirty="0"/>
        </a:p>
      </dsp:txBody>
      <dsp:txXfrm>
        <a:off x="2377439" y="0"/>
        <a:ext cx="1188719" cy="1082040"/>
      </dsp:txXfrm>
    </dsp:sp>
    <dsp:sp modelId="{53D81E51-E10B-4E55-8566-E2B634AFFFCB}">
      <dsp:nvSpPr>
        <dsp:cNvPr id="0" name=""/>
        <dsp:cNvSpPr/>
      </dsp:nvSpPr>
      <dsp:spPr>
        <a:xfrm>
          <a:off x="1783080" y="1082039"/>
          <a:ext cx="2377439" cy="1082040"/>
        </a:xfrm>
        <a:prstGeom prst="trapezoid">
          <a:avLst>
            <a:gd name="adj" fmla="val 5493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Science</a:t>
          </a:r>
          <a:endParaRPr lang="en-US" sz="2700" kern="1200" dirty="0"/>
        </a:p>
      </dsp:txBody>
      <dsp:txXfrm>
        <a:off x="2199132" y="1082039"/>
        <a:ext cx="1545336" cy="1082040"/>
      </dsp:txXfrm>
    </dsp:sp>
    <dsp:sp modelId="{56DB10F0-6C20-4FD5-B313-DD978E5C8F0D}">
      <dsp:nvSpPr>
        <dsp:cNvPr id="0" name=""/>
        <dsp:cNvSpPr/>
      </dsp:nvSpPr>
      <dsp:spPr>
        <a:xfrm>
          <a:off x="1188720" y="2164079"/>
          <a:ext cx="3566159" cy="1082040"/>
        </a:xfrm>
        <a:prstGeom prst="trapezoid">
          <a:avLst>
            <a:gd name="adj" fmla="val 5493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Health Eating</a:t>
          </a:r>
          <a:endParaRPr lang="en-US" sz="2700" kern="1200" dirty="0"/>
        </a:p>
      </dsp:txBody>
      <dsp:txXfrm>
        <a:off x="1812798" y="2164079"/>
        <a:ext cx="2318004" cy="1082040"/>
      </dsp:txXfrm>
    </dsp:sp>
    <dsp:sp modelId="{F3B7BD23-4196-462D-BBF7-29A97026CF0B}">
      <dsp:nvSpPr>
        <dsp:cNvPr id="0" name=""/>
        <dsp:cNvSpPr/>
      </dsp:nvSpPr>
      <dsp:spPr>
        <a:xfrm>
          <a:off x="594360" y="3246119"/>
          <a:ext cx="4754879" cy="1082040"/>
        </a:xfrm>
        <a:prstGeom prst="trapezoid">
          <a:avLst>
            <a:gd name="adj" fmla="val 5493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Technology</a:t>
          </a:r>
          <a:endParaRPr lang="en-US" sz="2700" kern="1200" dirty="0"/>
        </a:p>
      </dsp:txBody>
      <dsp:txXfrm>
        <a:off x="1426463" y="3246119"/>
        <a:ext cx="3090672" cy="1082040"/>
      </dsp:txXfrm>
    </dsp:sp>
    <dsp:sp modelId="{61AE2009-3E9A-49A6-91DD-D130EA39BC14}">
      <dsp:nvSpPr>
        <dsp:cNvPr id="0" name=""/>
        <dsp:cNvSpPr/>
      </dsp:nvSpPr>
      <dsp:spPr>
        <a:xfrm>
          <a:off x="0" y="4328160"/>
          <a:ext cx="5943599" cy="1082040"/>
        </a:xfrm>
        <a:prstGeom prst="trapezoid">
          <a:avLst>
            <a:gd name="adj" fmla="val 5493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Food</a:t>
          </a:r>
          <a:endParaRPr lang="en-US" sz="2700" kern="1200" dirty="0"/>
        </a:p>
      </dsp:txBody>
      <dsp:txXfrm>
        <a:off x="1040130" y="4328160"/>
        <a:ext cx="3863340" cy="1082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6424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727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798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10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390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951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7109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15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919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Client Name:</a:t>
            </a:r>
            <a:r>
              <a:rPr lang="en-US" baseline="0" dirty="0" smtClean="0"/>
              <a:t> Social Buzz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772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Shifting to bid data , need to identify best practices as they do not have them</a:t>
            </a:r>
          </a:p>
          <a:p>
            <a:pPr lvl="0"/>
            <a:r>
              <a:rPr lang="en-US" dirty="0" smtClean="0"/>
              <a:t>Wanted</a:t>
            </a:r>
            <a:r>
              <a:rPr lang="en-US" baseline="0" dirty="0" smtClean="0"/>
              <a:t> to start IPO and needed help in journey to be successful</a:t>
            </a:r>
          </a:p>
          <a:p>
            <a:pPr lvl="0"/>
            <a:r>
              <a:rPr lang="en-US" baseline="0" dirty="0" smtClean="0"/>
              <a:t>Have a vast content available , need help to understand top 5 category trends to focus and improve overall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370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Social media industry experts</a:t>
            </a:r>
          </a:p>
          <a:p>
            <a:pPr lvl="0"/>
            <a:r>
              <a:rPr lang="en-US" dirty="0" smtClean="0"/>
              <a:t>IPO experts</a:t>
            </a:r>
          </a:p>
          <a:p>
            <a:pPr lvl="0"/>
            <a:r>
              <a:rPr lang="en-US" dirty="0" smtClean="0"/>
              <a:t>Our  data experts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814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586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459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Top 5 trending</a:t>
            </a:r>
            <a:r>
              <a:rPr lang="en-US" baseline="0" dirty="0" smtClean="0"/>
              <a:t> categories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96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9.png"/><Relationship Id="rId7" Type="http://schemas.openxmlformats.org/officeDocument/2006/relationships/image" Target="../media/image8.sv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0.jpe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8.svg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2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07/relationships/diagramDrawing" Target="../diagrams/drawing2.xml"/><Relationship Id="rId10" Type="http://schemas.openxmlformats.org/officeDocument/2006/relationships/diagramColors" Target="../diagrams/colors2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2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microsoft.com/office/2007/relationships/diagramDrawing" Target="../diagrams/drawing3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94" y="2480509"/>
            <a:ext cx="14864296" cy="63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61" y="1682709"/>
            <a:ext cx="13758420" cy="61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3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02" y="1498355"/>
            <a:ext cx="14112298" cy="74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9" y="1404003"/>
            <a:ext cx="13534317" cy="69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65" y="1274207"/>
            <a:ext cx="14427430" cy="67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970801" y="5128842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970801" y="215179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970801" y="7986869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3343350" y="6217989"/>
            <a:ext cx="4319986" cy="34037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0635" y="688103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61276" y="7919870"/>
            <a:ext cx="10359124" cy="1701880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33897" y="118062"/>
            <a:ext cx="10186503" cy="170229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5479542"/>
              </p:ext>
            </p:extLst>
          </p:nvPr>
        </p:nvGraphicFramePr>
        <p:xfrm>
          <a:off x="12039600" y="571500"/>
          <a:ext cx="5943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20636" y="2135141"/>
            <a:ext cx="103775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Analysis: Animals, Science, </a:t>
            </a:r>
            <a:r>
              <a:rPr lang="en-US" sz="2000" dirty="0" smtClean="0"/>
              <a:t>Healthy </a:t>
            </a:r>
            <a:r>
              <a:rPr lang="en-US" sz="2000" dirty="0"/>
              <a:t>eating, technology and food are our top 5 categories. Here we an combine Healthy eating and food together and Science and technology together as they share similarities.</a:t>
            </a:r>
          </a:p>
          <a:p>
            <a:endParaRPr lang="en-US" sz="2000" dirty="0"/>
          </a:p>
          <a:p>
            <a:r>
              <a:rPr lang="en-US" sz="2000" dirty="0"/>
              <a:t>Insights: Our analysis suggest that we should work on concepts about healthy eating, welfare of animals and tech </a:t>
            </a:r>
            <a:r>
              <a:rPr lang="en-US" sz="2000" dirty="0" smtClean="0"/>
              <a:t>savvy </a:t>
            </a:r>
            <a:r>
              <a:rPr lang="en-US" sz="2000" dirty="0"/>
              <a:t>ideas to improve user base, we should also focus on our target audience related to these top 5 categories so that overall performance of social buzz will be improved, Team should work </a:t>
            </a:r>
            <a:r>
              <a:rPr lang="en-US" sz="2000" dirty="0" smtClean="0"/>
              <a:t>around </a:t>
            </a:r>
            <a:r>
              <a:rPr lang="en-US" sz="2000" dirty="0"/>
              <a:t>campaigns related to our 5 categories on priority as per trend so that client can get good user involvement. </a:t>
            </a:r>
          </a:p>
          <a:p>
            <a:endParaRPr lang="en-US" sz="2000" dirty="0"/>
          </a:p>
          <a:p>
            <a:r>
              <a:rPr lang="en-US" sz="2000" dirty="0"/>
              <a:t>Further steps:</a:t>
            </a:r>
          </a:p>
          <a:p>
            <a:r>
              <a:rPr lang="en-US" sz="2000" dirty="0"/>
              <a:t>In this we can have a survey done from registered user about there experiences and if any area where they are facing issues, we can also check the root cause using feedback form if a user is visiting login page but not signing up, we need to understand other aspects of the user involvement too like age group, common points of likes, </a:t>
            </a:r>
            <a:r>
              <a:rPr lang="en-US" sz="2000" dirty="0" err="1"/>
              <a:t>etc</a:t>
            </a:r>
            <a:r>
              <a:rPr lang="en-US" sz="2000" dirty="0"/>
              <a:t> so that we can work on the same going ahead, we at </a:t>
            </a:r>
            <a:r>
              <a:rPr lang="en-US" sz="2000" dirty="0" smtClean="0"/>
              <a:t>Accenture </a:t>
            </a:r>
            <a:r>
              <a:rPr lang="en-US" sz="2000" dirty="0"/>
              <a:t>will definitely help "Social Buzz" to </a:t>
            </a:r>
            <a:r>
              <a:rPr lang="en-US" sz="2000" dirty="0" smtClean="0"/>
              <a:t>achieve </a:t>
            </a:r>
            <a:r>
              <a:rPr lang="en-US" sz="2000" dirty="0"/>
              <a:t>their goal.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9950" y="2489327"/>
            <a:ext cx="10639466" cy="4667743"/>
            <a:chOff x="0" y="0"/>
            <a:chExt cx="6980766" cy="1846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980766" cy="582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50677"/>
              <a:ext cx="6980766" cy="1095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We are gathered here to help Social buzz with their business 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Will have in detail look at issues that out client is facing currently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Will understand our stake holders and analytical team which will help our client to solve their business 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Steps that we have taken to reach our conclusion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Final Outcome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 smtClean="0">
                  <a:solidFill>
                    <a:srgbClr val="000000"/>
                  </a:solidFill>
                  <a:latin typeface="Bahnschrift Light SemiCondensed" panose="020B0502040204020203" pitchFamily="34" charset="0"/>
                </a:rPr>
                <a:t>Suggestions</a:t>
              </a:r>
              <a:endParaRPr lang="en-US" sz="3200" spc="-19" dirty="0">
                <a:solidFill>
                  <a:srgbClr val="000000"/>
                </a:solidFill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63000" y="2601680"/>
            <a:ext cx="6838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Business Problem:</a:t>
            </a:r>
          </a:p>
          <a:p>
            <a:r>
              <a:rPr lang="en-US" sz="2800" dirty="0"/>
              <a:t>The Client - "Social Buzz" has reached a massive scale </a:t>
            </a:r>
            <a:r>
              <a:rPr lang="en-US" sz="2800" dirty="0" smtClean="0"/>
              <a:t>within </a:t>
            </a:r>
            <a:r>
              <a:rPr lang="en-US" sz="2800" dirty="0"/>
              <a:t>recent years and does not have the resources internally to </a:t>
            </a:r>
            <a:r>
              <a:rPr lang="en-US" sz="2800" dirty="0" smtClean="0"/>
              <a:t>handle </a:t>
            </a:r>
            <a:r>
              <a:rPr lang="en-US" sz="2800" dirty="0"/>
              <a:t>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738" y="4961740"/>
            <a:ext cx="57868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Key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Audit of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Recommendations for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Analysis of popular contents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35806" y="7132957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254846" y="1114374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23620" y="406072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005427" y="1883797"/>
            <a:ext cx="3596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Andrew Fleming (Chief Technical Architect)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074862" y="4592408"/>
            <a:ext cx="3527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Marcus </a:t>
            </a:r>
            <a:r>
              <a:rPr lang="en-US" sz="2800" b="1" i="1" dirty="0" err="1"/>
              <a:t>Rompton</a:t>
            </a:r>
            <a:r>
              <a:rPr lang="en-US" sz="2800" b="1" i="1" dirty="0"/>
              <a:t> (Senior Principle)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325600" y="7507365"/>
            <a:ext cx="3527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Sneha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Pasalkar</a:t>
            </a:r>
            <a:r>
              <a:rPr lang="en-US" sz="2800" b="1" i="1" dirty="0" smtClean="0"/>
              <a:t> (Data Analyst)</a:t>
            </a:r>
            <a:endParaRPr lang="en-US" sz="28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4129497577"/>
              </p:ext>
            </p:extLst>
          </p:nvPr>
        </p:nvGraphicFramePr>
        <p:xfrm>
          <a:off x="1981200" y="320466"/>
          <a:ext cx="15329163" cy="893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7734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Basic Data </a:t>
            </a:r>
            <a:r>
              <a:rPr lang="en-US" sz="80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154440866"/>
              </p:ext>
            </p:extLst>
          </p:nvPr>
        </p:nvGraphicFramePr>
        <p:xfrm>
          <a:off x="532352" y="2409690"/>
          <a:ext cx="16536448" cy="6620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543490658"/>
              </p:ext>
            </p:extLst>
          </p:nvPr>
        </p:nvGraphicFramePr>
        <p:xfrm>
          <a:off x="10367091" y="1730906"/>
          <a:ext cx="7563795" cy="703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824654" y="1685151"/>
            <a:ext cx="6395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Graphik Regular"/>
              </a:rPr>
              <a:t>Data Analysis Insights</a:t>
            </a:r>
            <a:endParaRPr lang="en-US" sz="8000" dirty="0">
              <a:latin typeface="Graphik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09231" y="4722469"/>
            <a:ext cx="6507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Top 5 category</a:t>
            </a:r>
            <a:endParaRPr lang="en-US" sz="8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56" y="2009077"/>
            <a:ext cx="13882844" cy="69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529</Words>
  <Application>Microsoft Office PowerPoint</Application>
  <PresentationFormat>Custom</PresentationFormat>
  <Paragraphs>103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Bahnschrift Light SemiCondensed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22</cp:revision>
  <dcterms:created xsi:type="dcterms:W3CDTF">2006-08-16T00:00:00Z</dcterms:created>
  <dcterms:modified xsi:type="dcterms:W3CDTF">2024-03-31T19:53:32Z</dcterms:modified>
  <dc:identifier>DAEhDyfaYKE</dc:identifier>
</cp:coreProperties>
</file>